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328" r:id="rId3"/>
    <p:sldId id="329" r:id="rId4"/>
    <p:sldId id="330" r:id="rId5"/>
    <p:sldId id="331" r:id="rId6"/>
    <p:sldId id="332" r:id="rId7"/>
    <p:sldId id="333" r:id="rId8"/>
    <p:sldId id="324" r:id="rId9"/>
    <p:sldId id="273" r:id="rId10"/>
    <p:sldId id="313" r:id="rId11"/>
    <p:sldId id="326" r:id="rId12"/>
    <p:sldId id="265" r:id="rId13"/>
    <p:sldId id="300" r:id="rId14"/>
    <p:sldId id="269" r:id="rId15"/>
  </p:sldIdLst>
  <p:sldSz cx="12161838" cy="6858000"/>
  <p:notesSz cx="6858000" cy="9144000"/>
  <p:defaultTextStyle>
    <a:defPPr>
      <a:defRPr lang="en-US"/>
    </a:defPPr>
    <a:lvl1pPr marL="0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8533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7066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5599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4131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2664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1197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59730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68263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FFCC99"/>
    <a:srgbClr val="E1EBF7"/>
    <a:srgbClr val="EBE7F1"/>
    <a:srgbClr val="F8F892"/>
    <a:srgbClr val="FCD760"/>
    <a:srgbClr val="FF00FF"/>
    <a:srgbClr val="00FFFF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8" autoAdjust="0"/>
    <p:restoredTop sz="84164" autoAdjust="0"/>
  </p:normalViewPr>
  <p:slideViewPr>
    <p:cSldViewPr>
      <p:cViewPr>
        <p:scale>
          <a:sx n="50" d="100"/>
          <a:sy n="50" d="100"/>
        </p:scale>
        <p:origin x="-1452" y="-336"/>
      </p:cViewPr>
      <p:guideLst>
        <p:guide orient="horz" pos="2160"/>
        <p:guide pos="3831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3D000-5AD8-4E04-ADAF-25AEFAEEDEE5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43E91-0332-46B7-84BF-5D284560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9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533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7066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5599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4131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2664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1197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59730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68263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A85A4-0461-412F-8AD0-388C2404CB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24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HS trả</a:t>
            </a:r>
            <a:r>
              <a:rPr lang="en-US" baseline="0" smtClean="0"/>
              <a:t> lời đúng sẽ được tặng 1 món quà</a:t>
            </a:r>
          </a:p>
          <a:p>
            <a:r>
              <a:rPr lang="en-US" baseline="0" smtClean="0"/>
              <a:t>Click vào ếch để tới câu hỏi</a:t>
            </a:r>
          </a:p>
          <a:p>
            <a:r>
              <a:rPr lang="en-US" baseline="0" smtClean="0"/>
              <a:t>Sau khi chơi xong, Click vào rắn để tới bài học 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A85A4-0461-412F-8AD0-388C2404CB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29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ếch để quay về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68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</a:t>
            </a:r>
            <a:r>
              <a:rPr lang="en-US" baseline="0" smtClean="0"/>
              <a:t> nên cho HS thực hành trên bảng lớp hoặc bảng nhóm, HS nên được luyện cách trình bày.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48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48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Hoàn</a:t>
            </a:r>
            <a:r>
              <a:rPr lang="en-US" baseline="0" smtClean="0"/>
              <a:t> thành bài nào GV linh động viết vào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9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8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1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06375"/>
            <a:ext cx="2736414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06375"/>
            <a:ext cx="8006543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1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50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53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0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55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1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26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11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597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82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3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200151"/>
            <a:ext cx="537147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200151"/>
            <a:ext cx="537147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2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9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4"/>
            <a:ext cx="537359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533" indent="0">
              <a:buNone/>
              <a:defRPr sz="2700" b="1"/>
            </a:lvl2pPr>
            <a:lvl3pPr marL="1217066" indent="0">
              <a:buNone/>
              <a:defRPr sz="2400" b="1"/>
            </a:lvl3pPr>
            <a:lvl4pPr marL="1825599" indent="0">
              <a:buNone/>
              <a:defRPr sz="2100" b="1"/>
            </a:lvl4pPr>
            <a:lvl5pPr marL="2434131" indent="0">
              <a:buNone/>
              <a:defRPr sz="2100" b="1"/>
            </a:lvl5pPr>
            <a:lvl6pPr marL="3042664" indent="0">
              <a:buNone/>
              <a:defRPr sz="2100" b="1"/>
            </a:lvl6pPr>
            <a:lvl7pPr marL="3651197" indent="0">
              <a:buNone/>
              <a:defRPr sz="2100" b="1"/>
            </a:lvl7pPr>
            <a:lvl8pPr marL="4259730" indent="0">
              <a:buNone/>
              <a:defRPr sz="2100" b="1"/>
            </a:lvl8pPr>
            <a:lvl9pPr marL="4868263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7" y="1535114"/>
            <a:ext cx="537570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533" indent="0">
              <a:buNone/>
              <a:defRPr sz="2700" b="1"/>
            </a:lvl2pPr>
            <a:lvl3pPr marL="1217066" indent="0">
              <a:buNone/>
              <a:defRPr sz="2400" b="1"/>
            </a:lvl3pPr>
            <a:lvl4pPr marL="1825599" indent="0">
              <a:buNone/>
              <a:defRPr sz="2100" b="1"/>
            </a:lvl4pPr>
            <a:lvl5pPr marL="2434131" indent="0">
              <a:buNone/>
              <a:defRPr sz="2100" b="1"/>
            </a:lvl5pPr>
            <a:lvl6pPr marL="3042664" indent="0">
              <a:buNone/>
              <a:defRPr sz="2100" b="1"/>
            </a:lvl6pPr>
            <a:lvl7pPr marL="3651197" indent="0">
              <a:buNone/>
              <a:defRPr sz="2100" b="1"/>
            </a:lvl7pPr>
            <a:lvl8pPr marL="4259730" indent="0">
              <a:buNone/>
              <a:defRPr sz="2100" b="1"/>
            </a:lvl8pPr>
            <a:lvl9pPr marL="4868263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7" y="2174875"/>
            <a:ext cx="5375701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1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2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5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4" y="273049"/>
            <a:ext cx="4001161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2"/>
            <a:ext cx="6798805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4" y="1435102"/>
            <a:ext cx="4001161" cy="4691062"/>
          </a:xfrm>
        </p:spPr>
        <p:txBody>
          <a:bodyPr/>
          <a:lstStyle>
            <a:lvl1pPr marL="0" indent="0">
              <a:buNone/>
              <a:defRPr sz="1900"/>
            </a:lvl1pPr>
            <a:lvl2pPr marL="608533" indent="0">
              <a:buNone/>
              <a:defRPr sz="1600"/>
            </a:lvl2pPr>
            <a:lvl3pPr marL="1217066" indent="0">
              <a:buNone/>
              <a:defRPr sz="1300"/>
            </a:lvl3pPr>
            <a:lvl4pPr marL="1825599" indent="0">
              <a:buNone/>
              <a:defRPr sz="1200"/>
            </a:lvl4pPr>
            <a:lvl5pPr marL="2434131" indent="0">
              <a:buNone/>
              <a:defRPr sz="1200"/>
            </a:lvl5pPr>
            <a:lvl6pPr marL="3042664" indent="0">
              <a:buNone/>
              <a:defRPr sz="1200"/>
            </a:lvl6pPr>
            <a:lvl7pPr marL="3651197" indent="0">
              <a:buNone/>
              <a:defRPr sz="1200"/>
            </a:lvl7pPr>
            <a:lvl8pPr marL="4259730" indent="0">
              <a:buNone/>
              <a:defRPr sz="1200"/>
            </a:lvl8pPr>
            <a:lvl9pPr marL="486826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9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533" indent="0">
              <a:buNone/>
              <a:defRPr sz="3700"/>
            </a:lvl2pPr>
            <a:lvl3pPr marL="1217066" indent="0">
              <a:buNone/>
              <a:defRPr sz="3200"/>
            </a:lvl3pPr>
            <a:lvl4pPr marL="1825599" indent="0">
              <a:buNone/>
              <a:defRPr sz="2700"/>
            </a:lvl4pPr>
            <a:lvl5pPr marL="2434131" indent="0">
              <a:buNone/>
              <a:defRPr sz="2700"/>
            </a:lvl5pPr>
            <a:lvl6pPr marL="3042664" indent="0">
              <a:buNone/>
              <a:defRPr sz="2700"/>
            </a:lvl6pPr>
            <a:lvl7pPr marL="3651197" indent="0">
              <a:buNone/>
              <a:defRPr sz="2700"/>
            </a:lvl7pPr>
            <a:lvl8pPr marL="4259730" indent="0">
              <a:buNone/>
              <a:defRPr sz="2700"/>
            </a:lvl8pPr>
            <a:lvl9pPr marL="4868263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533" indent="0">
              <a:buNone/>
              <a:defRPr sz="1600"/>
            </a:lvl2pPr>
            <a:lvl3pPr marL="1217066" indent="0">
              <a:buNone/>
              <a:defRPr sz="1300"/>
            </a:lvl3pPr>
            <a:lvl4pPr marL="1825599" indent="0">
              <a:buNone/>
              <a:defRPr sz="1200"/>
            </a:lvl4pPr>
            <a:lvl5pPr marL="2434131" indent="0">
              <a:buNone/>
              <a:defRPr sz="1200"/>
            </a:lvl5pPr>
            <a:lvl6pPr marL="3042664" indent="0">
              <a:buNone/>
              <a:defRPr sz="1200"/>
            </a:lvl6pPr>
            <a:lvl7pPr marL="3651197" indent="0">
              <a:buNone/>
              <a:defRPr sz="1200"/>
            </a:lvl7pPr>
            <a:lvl8pPr marL="4259730" indent="0">
              <a:buNone/>
              <a:defRPr sz="1200"/>
            </a:lvl8pPr>
            <a:lvl9pPr marL="486826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9"/>
            <a:ext cx="10945654" cy="1143000"/>
          </a:xfrm>
          <a:prstGeom prst="rect">
            <a:avLst/>
          </a:prstGeom>
        </p:spPr>
        <p:txBody>
          <a:bodyPr vert="horz" lIns="121707" tIns="60853" rIns="121707" bIns="6085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121707" tIns="60853" rIns="121707" bIns="608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121707" tIns="60853" rIns="121707" bIns="6085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1052E-9318-4EE8-9F70-AC7C059B8AB5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121707" tIns="60853" rIns="121707" bIns="6085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121707" tIns="60853" rIns="121707" bIns="6085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1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706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00" indent="-456400" algn="l" defTabSz="121706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8866" indent="-380333" algn="l" defTabSz="1217066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332" indent="-304266" algn="l" defTabSz="121706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9865" indent="-304266" algn="l" defTabSz="121706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397" indent="-304266" algn="l" defTabSz="121706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6931" indent="-304266" algn="l" defTabSz="121706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5463" indent="-304266" algn="l" defTabSz="121706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3996" indent="-304266" algn="l" defTabSz="121706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2529" indent="-304266" algn="l" defTabSz="121706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533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066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599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131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2664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197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9730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8263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1.wdp"/><Relationship Id="rId5" Type="http://schemas.openxmlformats.org/officeDocument/2006/relationships/image" Target="../media/image38.png"/><Relationship Id="rId4" Type="http://schemas.microsoft.com/office/2007/relationships/hdphoto" Target="../media/hdphoto20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hdphoto" Target="../media/hdphoto7.wdp"/><Relationship Id="rId18" Type="http://schemas.openxmlformats.org/officeDocument/2006/relationships/image" Target="../media/image14.png"/><Relationship Id="rId26" Type="http://schemas.openxmlformats.org/officeDocument/2006/relationships/image" Target="../media/image18.png"/><Relationship Id="rId3" Type="http://schemas.openxmlformats.org/officeDocument/2006/relationships/image" Target="../media/image6.png"/><Relationship Id="rId21" Type="http://schemas.microsoft.com/office/2007/relationships/hdphoto" Target="../media/hdphoto11.wdp"/><Relationship Id="rId7" Type="http://schemas.microsoft.com/office/2007/relationships/hdphoto" Target="../media/hdphoto4.wdp"/><Relationship Id="rId12" Type="http://schemas.openxmlformats.org/officeDocument/2006/relationships/image" Target="../media/image11.png"/><Relationship Id="rId17" Type="http://schemas.microsoft.com/office/2007/relationships/hdphoto" Target="../media/hdphoto9.wdp"/><Relationship Id="rId25" Type="http://schemas.microsoft.com/office/2007/relationships/hdphoto" Target="../media/hdphoto13.wdp"/><Relationship Id="rId3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29" Type="http://schemas.microsoft.com/office/2007/relationships/hdphoto" Target="../media/hdphoto15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hdphoto" Target="../media/hdphoto6.wdp"/><Relationship Id="rId24" Type="http://schemas.openxmlformats.org/officeDocument/2006/relationships/image" Target="../media/image17.png"/><Relationship Id="rId32" Type="http://schemas.openxmlformats.org/officeDocument/2006/relationships/slide" Target="slide3.xml"/><Relationship Id="rId5" Type="http://schemas.microsoft.com/office/2007/relationships/hdphoto" Target="../media/hdphoto3.wdp"/><Relationship Id="rId15" Type="http://schemas.microsoft.com/office/2007/relationships/hdphoto" Target="../media/hdphoto8.wdp"/><Relationship Id="rId23" Type="http://schemas.microsoft.com/office/2007/relationships/hdphoto" Target="../media/hdphoto12.wdp"/><Relationship Id="rId28" Type="http://schemas.openxmlformats.org/officeDocument/2006/relationships/image" Target="../media/image19.png"/><Relationship Id="rId10" Type="http://schemas.openxmlformats.org/officeDocument/2006/relationships/image" Target="../media/image10.png"/><Relationship Id="rId19" Type="http://schemas.microsoft.com/office/2007/relationships/hdphoto" Target="../media/hdphoto10.wdp"/><Relationship Id="rId31" Type="http://schemas.microsoft.com/office/2007/relationships/hdphoto" Target="../media/hdphoto16.wdp"/><Relationship Id="rId4" Type="http://schemas.openxmlformats.org/officeDocument/2006/relationships/image" Target="../media/image7.png"/><Relationship Id="rId9" Type="http://schemas.microsoft.com/office/2007/relationships/hdphoto" Target="../media/hdphoto5.wdp"/><Relationship Id="rId14" Type="http://schemas.openxmlformats.org/officeDocument/2006/relationships/image" Target="../media/image12.png"/><Relationship Id="rId22" Type="http://schemas.openxmlformats.org/officeDocument/2006/relationships/image" Target="../media/image16.png"/><Relationship Id="rId27" Type="http://schemas.microsoft.com/office/2007/relationships/hdphoto" Target="../media/hdphoto14.wdp"/><Relationship Id="rId30" Type="http://schemas.openxmlformats.org/officeDocument/2006/relationships/image" Target="../media/image20.png"/><Relationship Id="rId8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microsoft.com/office/2007/relationships/hdphoto" Target="../media/hdphoto9.wdp"/><Relationship Id="rId18" Type="http://schemas.openxmlformats.org/officeDocument/2006/relationships/image" Target="../media/image22.png"/><Relationship Id="rId3" Type="http://schemas.openxmlformats.org/officeDocument/2006/relationships/image" Target="../media/image6.png"/><Relationship Id="rId21" Type="http://schemas.openxmlformats.org/officeDocument/2006/relationships/image" Target="../media/image11.png"/><Relationship Id="rId7" Type="http://schemas.microsoft.com/office/2007/relationships/hdphoto" Target="../media/hdphoto4.wdp"/><Relationship Id="rId12" Type="http://schemas.openxmlformats.org/officeDocument/2006/relationships/image" Target="../media/image13.png"/><Relationship Id="rId17" Type="http://schemas.openxmlformats.org/officeDocument/2006/relationships/slide" Target="slide8.xml"/><Relationship Id="rId25" Type="http://schemas.openxmlformats.org/officeDocument/2006/relationships/image" Target="../media/image25.gif"/><Relationship Id="rId2" Type="http://schemas.openxmlformats.org/officeDocument/2006/relationships/notesSlide" Target="../notesSlides/notesSlide2.xml"/><Relationship Id="rId16" Type="http://schemas.microsoft.com/office/2007/relationships/hdphoto" Target="../media/hdphoto10.wdp"/><Relationship Id="rId20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slide" Target="slide6.xml"/><Relationship Id="rId24" Type="http://schemas.openxmlformats.org/officeDocument/2006/relationships/image" Target="../media/image24.png"/><Relationship Id="rId5" Type="http://schemas.microsoft.com/office/2007/relationships/hdphoto" Target="../media/hdphoto3.wdp"/><Relationship Id="rId15" Type="http://schemas.openxmlformats.org/officeDocument/2006/relationships/image" Target="../media/image14.png"/><Relationship Id="rId23" Type="http://schemas.openxmlformats.org/officeDocument/2006/relationships/image" Target="../media/image23.png"/><Relationship Id="rId10" Type="http://schemas.microsoft.com/office/2007/relationships/hdphoto" Target="../media/hdphoto8.wdp"/><Relationship Id="rId19" Type="http://schemas.microsoft.com/office/2007/relationships/hdphoto" Target="../media/hdphoto16.wdp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slide" Target="slide7.xml"/><Relationship Id="rId22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4.wdp"/><Relationship Id="rId10" Type="http://schemas.openxmlformats.org/officeDocument/2006/relationships/image" Target="../media/image27.png"/><Relationship Id="rId4" Type="http://schemas.openxmlformats.org/officeDocument/2006/relationships/image" Target="../media/image8.png"/><Relationship Id="rId9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8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9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7.png"/><Relationship Id="rId7" Type="http://schemas.microsoft.com/office/2007/relationships/hdphoto" Target="../media/hdphoto10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8.wdp"/><Relationship Id="rId5" Type="http://schemas.openxmlformats.org/officeDocument/2006/relationships/image" Target="../media/image32.png"/><Relationship Id="rId4" Type="http://schemas.microsoft.com/office/2007/relationships/hdphoto" Target="../media/hdphoto17.wdp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8895477" y="4454098"/>
            <a:ext cx="1333299" cy="16097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28" y="3886201"/>
            <a:ext cx="3494440" cy="22269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61838" cy="3276600"/>
          </a:xfrm>
          <a:prstGeom prst="rect">
            <a:avLst/>
          </a:prstGeom>
          <a:solidFill>
            <a:srgbClr val="FFF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246602" y="225288"/>
            <a:ext cx="1889525" cy="17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525969" y="859314"/>
            <a:ext cx="7866273" cy="2215991"/>
            <a:chOff x="2544762" y="859312"/>
            <a:chExt cx="7924800" cy="2215991"/>
          </a:xfrm>
        </p:grpSpPr>
        <p:sp>
          <p:nvSpPr>
            <p:cNvPr id="7" name="TextBox 6"/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13700" b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TOÁN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13700" b="1" spc="149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1843997" y="4374969"/>
            <a:ext cx="1691190" cy="171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6324541" y="3986256"/>
            <a:ext cx="2438905" cy="207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86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FEEBAEF-A82C-5443-AC12-129C9A6D352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00" y="0"/>
            <a:ext cx="2871019" cy="143551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624999" y="1706880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032970C-D49E-47C6-91E3-9BDE4D11870B}"/>
              </a:ext>
            </a:extLst>
          </p:cNvPr>
          <p:cNvGrpSpPr/>
          <p:nvPr/>
        </p:nvGrpSpPr>
        <p:grpSpPr>
          <a:xfrm>
            <a:off x="2296917" y="2487608"/>
            <a:ext cx="8229600" cy="2465392"/>
            <a:chOff x="2478157" y="1306306"/>
            <a:chExt cx="8229600" cy="2465392"/>
          </a:xfrm>
        </p:grpSpPr>
        <p:sp>
          <p:nvSpPr>
            <p:cNvPr id="14" name="Rectangle: Rounded Corners 16">
              <a:extLst>
                <a:ext uri="{FF2B5EF4-FFF2-40B4-BE49-F238E27FC236}">
                  <a16:creationId xmlns:a16="http://schemas.microsoft.com/office/drawing/2014/main" xmlns="" id="{69A62C18-093E-413E-BA30-F407A2A5C89C}"/>
                </a:ext>
              </a:extLst>
            </p:cNvPr>
            <p:cNvSpPr/>
            <p:nvPr/>
          </p:nvSpPr>
          <p:spPr>
            <a:xfrm>
              <a:off x="2478157" y="1306306"/>
              <a:ext cx="8229600" cy="246539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600">
                <a:solidFill>
                  <a:srgbClr val="002060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DF6D84D8-E2AC-4C90-87B5-9C5B865C688A}"/>
                </a:ext>
              </a:extLst>
            </p:cNvPr>
            <p:cNvGrpSpPr/>
            <p:nvPr/>
          </p:nvGrpSpPr>
          <p:grpSpPr>
            <a:xfrm>
              <a:off x="2619219" y="1421167"/>
              <a:ext cx="964207" cy="1754326"/>
              <a:chOff x="2552958" y="1602691"/>
              <a:chExt cx="964207" cy="1754326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697627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3600" dirty="0">
                    <a:solidFill>
                      <a:srgbClr val="002060"/>
                    </a:solidFill>
                  </a:rPr>
                  <a:t>28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3600" dirty="0">
                    <a:solidFill>
                      <a:srgbClr val="002060"/>
                    </a:solidFill>
                  </a:rPr>
                  <a:t>  3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52958" y="2178601"/>
                <a:ext cx="4539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solidFill>
                      <a:srgbClr val="002060"/>
                    </a:solidFill>
                  </a:rPr>
                  <a:t>+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3191222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949459" cy="1754326"/>
              <a:chOff x="2567706" y="1602691"/>
              <a:chExt cx="949459" cy="1754326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697627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3600" dirty="0">
                    <a:solidFill>
                      <a:srgbClr val="002060"/>
                    </a:solidFill>
                  </a:rPr>
                  <a:t>78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3600" dirty="0">
                    <a:solidFill>
                      <a:srgbClr val="002060"/>
                    </a:solidFill>
                  </a:rPr>
                  <a:t>  9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178601"/>
                <a:ext cx="4539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solidFill>
                      <a:srgbClr val="002060"/>
                    </a:solidFill>
                  </a:rPr>
                  <a:t>+</a:t>
                </a: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3191222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949459" cy="1754326"/>
              <a:chOff x="2567706" y="1602691"/>
              <a:chExt cx="949459" cy="1754326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697627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3600" dirty="0">
                    <a:solidFill>
                      <a:srgbClr val="002060"/>
                    </a:solidFill>
                  </a:rPr>
                  <a:t>57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3600" dirty="0">
                    <a:solidFill>
                      <a:srgbClr val="002060"/>
                    </a:solidFill>
                  </a:rPr>
                  <a:t>  7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178601"/>
                <a:ext cx="4539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solidFill>
                      <a:srgbClr val="002060"/>
                    </a:solidFill>
                  </a:rPr>
                  <a:t>+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3191222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949459" cy="1754326"/>
              <a:chOff x="2567706" y="1602691"/>
              <a:chExt cx="949459" cy="1754326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697627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3600" dirty="0">
                    <a:solidFill>
                      <a:srgbClr val="002060"/>
                    </a:solidFill>
                  </a:rPr>
                  <a:t>13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3600" dirty="0">
                    <a:solidFill>
                      <a:srgbClr val="002060"/>
                    </a:solidFill>
                  </a:rPr>
                  <a:t>  7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178601"/>
                <a:ext cx="4539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solidFill>
                      <a:srgbClr val="002060"/>
                    </a:solidFill>
                  </a:rPr>
                  <a:t>+</a:t>
                </a: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xmlns="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3191222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493808" y="1841807"/>
            <a:ext cx="1117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Tính.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EF372A6-1080-445D-9FE0-E8E41412EEC5}"/>
              </a:ext>
            </a:extLst>
          </p:cNvPr>
          <p:cNvSpPr txBox="1"/>
          <p:nvPr/>
        </p:nvSpPr>
        <p:spPr>
          <a:xfrm>
            <a:off x="2940817" y="421521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smtClean="0">
                <a:solidFill>
                  <a:srgbClr val="FF0000"/>
                </a:solidFill>
              </a:rPr>
              <a:t>1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F119B56-D0C0-4349-A4B1-78FB22A64B90}"/>
              </a:ext>
            </a:extLst>
          </p:cNvPr>
          <p:cNvSpPr txBox="1"/>
          <p:nvPr/>
        </p:nvSpPr>
        <p:spPr>
          <a:xfrm>
            <a:off x="5166031" y="420791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smtClean="0">
                <a:solidFill>
                  <a:srgbClr val="FF0000"/>
                </a:solidFill>
              </a:rPr>
              <a:t>7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3D67F4E-2553-40ED-A5A0-549C4746691F}"/>
              </a:ext>
            </a:extLst>
          </p:cNvPr>
          <p:cNvSpPr txBox="1"/>
          <p:nvPr/>
        </p:nvSpPr>
        <p:spPr>
          <a:xfrm>
            <a:off x="7375165" y="420791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smtClean="0">
                <a:solidFill>
                  <a:srgbClr val="FF0000"/>
                </a:solidFill>
              </a:rPr>
              <a:t>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03A9A5F-1858-4E43-B9CA-2DE49C93E671}"/>
              </a:ext>
            </a:extLst>
          </p:cNvPr>
          <p:cNvSpPr txBox="1"/>
          <p:nvPr/>
        </p:nvSpPr>
        <p:spPr>
          <a:xfrm>
            <a:off x="9602173" y="423046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smtClean="0">
                <a:solidFill>
                  <a:srgbClr val="FF0000"/>
                </a:solidFill>
              </a:rPr>
              <a:t>0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BEF372A6-1080-445D-9FE0-E8E41412EEC5}"/>
              </a:ext>
            </a:extLst>
          </p:cNvPr>
          <p:cNvSpPr txBox="1"/>
          <p:nvPr/>
        </p:nvSpPr>
        <p:spPr>
          <a:xfrm>
            <a:off x="2714994" y="421521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3</a:t>
            </a:r>
            <a:endParaRPr lang="vi-VN" sz="3600" b="1" dirty="0">
              <a:solidFill>
                <a:srgbClr val="FF000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2F119B56-D0C0-4349-A4B1-78FB22A64B90}"/>
              </a:ext>
            </a:extLst>
          </p:cNvPr>
          <p:cNvSpPr txBox="1"/>
          <p:nvPr/>
        </p:nvSpPr>
        <p:spPr>
          <a:xfrm>
            <a:off x="4937919" y="420574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vi-VN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D3D67F4E-2553-40ED-A5A0-549C4746691F}"/>
              </a:ext>
            </a:extLst>
          </p:cNvPr>
          <p:cNvSpPr txBox="1"/>
          <p:nvPr/>
        </p:nvSpPr>
        <p:spPr>
          <a:xfrm>
            <a:off x="7115278" y="420083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B03A9A5F-1858-4E43-B9CA-2DE49C93E671}"/>
              </a:ext>
            </a:extLst>
          </p:cNvPr>
          <p:cNvSpPr txBox="1"/>
          <p:nvPr/>
        </p:nvSpPr>
        <p:spPr>
          <a:xfrm>
            <a:off x="9342771" y="423046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41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64" grpId="0"/>
      <p:bldP spid="65" grpId="0"/>
      <p:bldP spid="66" grpId="0"/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09D9DA8-EAE3-4E64-ACF1-9ACD541AD5EC}"/>
              </a:ext>
            </a:extLst>
          </p:cNvPr>
          <p:cNvSpPr txBox="1"/>
          <p:nvPr/>
        </p:nvSpPr>
        <p:spPr>
          <a:xfrm>
            <a:off x="1244437" y="303276"/>
            <a:ext cx="12317186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Đặt tính rồi tính.</a:t>
            </a:r>
            <a:endParaRPr lang="en-US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18319" y="398526"/>
            <a:ext cx="726118" cy="7315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sz="4800">
              <a:ln w="57150" cmpd="sng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9090579-792D-46A4-91E2-E9DBCD7176DD}"/>
              </a:ext>
            </a:extLst>
          </p:cNvPr>
          <p:cNvGrpSpPr/>
          <p:nvPr/>
        </p:nvGrpSpPr>
        <p:grpSpPr>
          <a:xfrm>
            <a:off x="1197831" y="1524000"/>
            <a:ext cx="10241280" cy="707889"/>
            <a:chOff x="2026376" y="3918823"/>
            <a:chExt cx="7438311" cy="70788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076DBC77-473A-4151-AC9F-B0B4F294C0B8}"/>
                </a:ext>
              </a:extLst>
            </p:cNvPr>
            <p:cNvSpPr/>
            <p:nvPr/>
          </p:nvSpPr>
          <p:spPr>
            <a:xfrm>
              <a:off x="2026376" y="3918826"/>
              <a:ext cx="1409731" cy="7078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vi-VN" sz="4000" dirty="0"/>
                <a:t>35 + 6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FFD7E61-25D5-4713-B340-9D2E01FE5C45}"/>
                </a:ext>
              </a:extLst>
            </p:cNvPr>
            <p:cNvSpPr/>
            <p:nvPr/>
          </p:nvSpPr>
          <p:spPr>
            <a:xfrm>
              <a:off x="3901136" y="3918825"/>
              <a:ext cx="1409731" cy="7078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vi-VN" sz="4000" dirty="0"/>
                <a:t>47 +  8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D733D48B-AB44-46AE-B348-90A00A2844F7}"/>
                </a:ext>
              </a:extLst>
            </p:cNvPr>
            <p:cNvSpPr/>
            <p:nvPr/>
          </p:nvSpPr>
          <p:spPr>
            <a:xfrm>
              <a:off x="6071097" y="3918824"/>
              <a:ext cx="1409731" cy="7078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vi-VN" sz="4000" dirty="0"/>
                <a:t>89 + 2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B2E43E5D-BFE9-4AD8-91EF-2CF8A424DE14}"/>
                </a:ext>
              </a:extLst>
            </p:cNvPr>
            <p:cNvSpPr/>
            <p:nvPr/>
          </p:nvSpPr>
          <p:spPr>
            <a:xfrm>
              <a:off x="8054956" y="3918823"/>
              <a:ext cx="1409731" cy="7078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vi-VN" sz="4000" dirty="0"/>
                <a:t>63 + 9</a:t>
              </a: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t="46913" r="16245" b="-1059"/>
          <a:stretch/>
        </p:blipFill>
        <p:spPr bwMode="auto">
          <a:xfrm>
            <a:off x="-243682" y="2593265"/>
            <a:ext cx="12405519" cy="434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76DBC77-473A-4151-AC9F-B0B4F294C0B8}"/>
              </a:ext>
            </a:extLst>
          </p:cNvPr>
          <p:cNvSpPr/>
          <p:nvPr/>
        </p:nvSpPr>
        <p:spPr>
          <a:xfrm>
            <a:off x="1658836" y="3024426"/>
            <a:ext cx="952505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vi-VN" sz="5000" b="1" smtClean="0">
                <a:solidFill>
                  <a:srgbClr val="7030A0"/>
                </a:solidFill>
                <a:latin typeface="HP001 4 hàng" pitchFamily="34" charset="0"/>
              </a:rPr>
              <a:t>35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76DBC77-473A-4151-AC9F-B0B4F294C0B8}"/>
              </a:ext>
            </a:extLst>
          </p:cNvPr>
          <p:cNvSpPr/>
          <p:nvPr/>
        </p:nvSpPr>
        <p:spPr>
          <a:xfrm>
            <a:off x="2029125" y="3972520"/>
            <a:ext cx="58221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6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76DBC77-473A-4151-AC9F-B0B4F294C0B8}"/>
              </a:ext>
            </a:extLst>
          </p:cNvPr>
          <p:cNvSpPr/>
          <p:nvPr/>
        </p:nvSpPr>
        <p:spPr>
          <a:xfrm>
            <a:off x="1370395" y="3512463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518250" y="4677334"/>
            <a:ext cx="928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76DBC77-473A-4151-AC9F-B0B4F294C0B8}"/>
              </a:ext>
            </a:extLst>
          </p:cNvPr>
          <p:cNvSpPr/>
          <p:nvPr/>
        </p:nvSpPr>
        <p:spPr>
          <a:xfrm>
            <a:off x="2132338" y="4926460"/>
            <a:ext cx="4138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1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76DBC77-473A-4151-AC9F-B0B4F294C0B8}"/>
              </a:ext>
            </a:extLst>
          </p:cNvPr>
          <p:cNvSpPr/>
          <p:nvPr/>
        </p:nvSpPr>
        <p:spPr>
          <a:xfrm>
            <a:off x="1612377" y="4926460"/>
            <a:ext cx="59343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4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76DBC77-473A-4151-AC9F-B0B4F294C0B8}"/>
              </a:ext>
            </a:extLst>
          </p:cNvPr>
          <p:cNvSpPr/>
          <p:nvPr/>
        </p:nvSpPr>
        <p:spPr>
          <a:xfrm>
            <a:off x="4491676" y="3033486"/>
            <a:ext cx="963725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47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76DBC77-473A-4151-AC9F-B0B4F294C0B8}"/>
              </a:ext>
            </a:extLst>
          </p:cNvPr>
          <p:cNvSpPr/>
          <p:nvPr/>
        </p:nvSpPr>
        <p:spPr>
          <a:xfrm>
            <a:off x="4882804" y="3981580"/>
            <a:ext cx="551754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8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076DBC77-473A-4151-AC9F-B0B4F294C0B8}"/>
              </a:ext>
            </a:extLst>
          </p:cNvPr>
          <p:cNvSpPr/>
          <p:nvPr/>
        </p:nvSpPr>
        <p:spPr>
          <a:xfrm>
            <a:off x="4208845" y="3521523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356700" y="4686394"/>
            <a:ext cx="928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076DBC77-473A-4151-AC9F-B0B4F294C0B8}"/>
              </a:ext>
            </a:extLst>
          </p:cNvPr>
          <p:cNvSpPr/>
          <p:nvPr/>
        </p:nvSpPr>
        <p:spPr>
          <a:xfrm>
            <a:off x="4892241" y="4926460"/>
            <a:ext cx="570990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5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76DBC77-473A-4151-AC9F-B0B4F294C0B8}"/>
              </a:ext>
            </a:extLst>
          </p:cNvPr>
          <p:cNvSpPr/>
          <p:nvPr/>
        </p:nvSpPr>
        <p:spPr>
          <a:xfrm>
            <a:off x="4450827" y="4926460"/>
            <a:ext cx="59343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5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076DBC77-473A-4151-AC9F-B0B4F294C0B8}"/>
              </a:ext>
            </a:extLst>
          </p:cNvPr>
          <p:cNvSpPr/>
          <p:nvPr/>
        </p:nvSpPr>
        <p:spPr>
          <a:xfrm>
            <a:off x="7336433" y="3033486"/>
            <a:ext cx="949299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89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076DBC77-473A-4151-AC9F-B0B4F294C0B8}"/>
              </a:ext>
            </a:extLst>
          </p:cNvPr>
          <p:cNvSpPr/>
          <p:nvPr/>
        </p:nvSpPr>
        <p:spPr>
          <a:xfrm>
            <a:off x="7681876" y="3981580"/>
            <a:ext cx="628698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2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076DBC77-473A-4151-AC9F-B0B4F294C0B8}"/>
              </a:ext>
            </a:extLst>
          </p:cNvPr>
          <p:cNvSpPr/>
          <p:nvPr/>
        </p:nvSpPr>
        <p:spPr>
          <a:xfrm>
            <a:off x="7046389" y="3521523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7194244" y="4686394"/>
            <a:ext cx="928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076DBC77-473A-4151-AC9F-B0B4F294C0B8}"/>
              </a:ext>
            </a:extLst>
          </p:cNvPr>
          <p:cNvSpPr/>
          <p:nvPr/>
        </p:nvSpPr>
        <p:spPr>
          <a:xfrm>
            <a:off x="7808332" y="4926460"/>
            <a:ext cx="4138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1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076DBC77-473A-4151-AC9F-B0B4F294C0B8}"/>
              </a:ext>
            </a:extLst>
          </p:cNvPr>
          <p:cNvSpPr/>
          <p:nvPr/>
        </p:nvSpPr>
        <p:spPr>
          <a:xfrm>
            <a:off x="7293981" y="4926460"/>
            <a:ext cx="58221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076DBC77-473A-4151-AC9F-B0B4F294C0B8}"/>
              </a:ext>
            </a:extLst>
          </p:cNvPr>
          <p:cNvSpPr/>
          <p:nvPr/>
        </p:nvSpPr>
        <p:spPr>
          <a:xfrm>
            <a:off x="10164022" y="3033486"/>
            <a:ext cx="990977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63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076DBC77-473A-4151-AC9F-B0B4F294C0B8}"/>
              </a:ext>
            </a:extLst>
          </p:cNvPr>
          <p:cNvSpPr/>
          <p:nvPr/>
        </p:nvSpPr>
        <p:spPr>
          <a:xfrm>
            <a:off x="10553547" y="3981580"/>
            <a:ext cx="58221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076DBC77-473A-4151-AC9F-B0B4F294C0B8}"/>
              </a:ext>
            </a:extLst>
          </p:cNvPr>
          <p:cNvSpPr/>
          <p:nvPr/>
        </p:nvSpPr>
        <p:spPr>
          <a:xfrm>
            <a:off x="9894817" y="3521523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0042672" y="4686394"/>
            <a:ext cx="928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076DBC77-473A-4151-AC9F-B0B4F294C0B8}"/>
              </a:ext>
            </a:extLst>
          </p:cNvPr>
          <p:cNvSpPr/>
          <p:nvPr/>
        </p:nvSpPr>
        <p:spPr>
          <a:xfrm>
            <a:off x="10549360" y="4926460"/>
            <a:ext cx="628698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2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076DBC77-473A-4151-AC9F-B0B4F294C0B8}"/>
              </a:ext>
            </a:extLst>
          </p:cNvPr>
          <p:cNvSpPr/>
          <p:nvPr/>
        </p:nvSpPr>
        <p:spPr>
          <a:xfrm>
            <a:off x="10156035" y="4926460"/>
            <a:ext cx="554959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7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6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38" grpId="0"/>
      <p:bldP spid="39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42119" y="234899"/>
            <a:ext cx="726118" cy="7315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en-US" sz="4800">
              <a:ln w="57150" cmpd="sng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246515" y="301797"/>
            <a:ext cx="53592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solidFill>
                  <a:srgbClr val="002060"/>
                </a:solidFill>
              </a:rPr>
              <a:t>Mỗi chum đựng số lít nước là kết quả của phép tính ghi trên chum. Hỏi chum nào đựng nhiều nước nhất?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27A61E9-401A-4545-9F25-DF26DF3945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650"/>
          <a:stretch/>
        </p:blipFill>
        <p:spPr>
          <a:xfrm>
            <a:off x="6699965" y="301797"/>
            <a:ext cx="4943554" cy="320104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C520034-BFFB-4E48-8B4C-2C79F01902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8760" r="66128" b="23202"/>
          <a:stretch/>
        </p:blipFill>
        <p:spPr>
          <a:xfrm>
            <a:off x="2222106" y="3343089"/>
            <a:ext cx="1274943" cy="168608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5561E30-5BFF-4763-848C-C7F6359A2E8F}"/>
              </a:ext>
            </a:extLst>
          </p:cNvPr>
          <p:cNvSpPr/>
          <p:nvPr/>
        </p:nvSpPr>
        <p:spPr>
          <a:xfrm>
            <a:off x="1635829" y="4955731"/>
            <a:ext cx="3017520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smtClean="0"/>
              <a:t>  </a:t>
            </a:r>
            <a:r>
              <a:rPr lang="vi-VN" sz="2800" smtClean="0"/>
              <a:t>59</a:t>
            </a:r>
            <a:r>
              <a:rPr lang="en-US" sz="2800" smtClean="0"/>
              <a:t> </a:t>
            </a:r>
            <a:r>
              <a:rPr lang="vi-VN" sz="2800" i="1" smtClean="0">
                <a:latin typeface="+mj-lt"/>
              </a:rPr>
              <a:t>l</a:t>
            </a:r>
            <a:r>
              <a:rPr lang="vi-VN" sz="2800" i="1" smtClean="0"/>
              <a:t> </a:t>
            </a:r>
            <a:r>
              <a:rPr lang="vi-VN" sz="2800" i="1"/>
              <a:t>+ </a:t>
            </a:r>
            <a:r>
              <a:rPr lang="vi-VN" sz="2800" i="1" smtClean="0"/>
              <a:t>9</a:t>
            </a:r>
            <a:r>
              <a:rPr lang="en-US" sz="2800" i="1" smtClean="0"/>
              <a:t> </a:t>
            </a:r>
            <a:r>
              <a:rPr lang="vi-VN" sz="2800" i="1" smtClean="0">
                <a:latin typeface="+mj-lt"/>
              </a:rPr>
              <a:t>l</a:t>
            </a:r>
            <a:r>
              <a:rPr lang="vi-VN" sz="2800" i="1" smtClean="0"/>
              <a:t> </a:t>
            </a:r>
            <a:r>
              <a:rPr lang="vi-VN" sz="2800" smtClean="0"/>
              <a:t>=        </a:t>
            </a:r>
            <a:r>
              <a:rPr lang="vi-VN" sz="2800" i="1" smtClean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830F96F-A1D6-41A5-8EFB-4E2B08B78942}"/>
              </a:ext>
            </a:extLst>
          </p:cNvPr>
          <p:cNvSpPr txBox="1"/>
          <p:nvPr/>
        </p:nvSpPr>
        <p:spPr>
          <a:xfrm>
            <a:off x="3634012" y="5078150"/>
            <a:ext cx="846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smtClean="0">
                <a:solidFill>
                  <a:srgbClr val="FF0000"/>
                </a:solidFill>
              </a:rPr>
              <a:t>68</a:t>
            </a:r>
            <a:r>
              <a:rPr lang="en-US" sz="3200" b="1" smtClean="0">
                <a:solidFill>
                  <a:srgbClr val="FF0000"/>
                </a:solidFill>
              </a:rPr>
              <a:t> </a:t>
            </a:r>
            <a:r>
              <a:rPr lang="vi-VN" sz="3200" b="1" i="1" smtClean="0">
                <a:solidFill>
                  <a:srgbClr val="FF0000"/>
                </a:solidFill>
                <a:latin typeface="+mj-lt"/>
              </a:rPr>
              <a:t>l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DF4C23F-BB2F-425C-8B81-7CC1A0F120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5203" t="1738" r="30925" b="22979"/>
          <a:stretch/>
        </p:blipFill>
        <p:spPr>
          <a:xfrm>
            <a:off x="5297574" y="3134839"/>
            <a:ext cx="1274943" cy="186564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2D1968C-C485-4972-A99C-6196D5FE4CC7}"/>
              </a:ext>
            </a:extLst>
          </p:cNvPr>
          <p:cNvSpPr/>
          <p:nvPr/>
        </p:nvSpPr>
        <p:spPr>
          <a:xfrm>
            <a:off x="4701679" y="4955731"/>
            <a:ext cx="3017520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smtClean="0"/>
              <a:t>  </a:t>
            </a:r>
            <a:r>
              <a:rPr lang="vi-VN" sz="2800" smtClean="0"/>
              <a:t>61</a:t>
            </a:r>
            <a:r>
              <a:rPr lang="en-US" sz="2800" smtClean="0"/>
              <a:t> </a:t>
            </a:r>
            <a:r>
              <a:rPr lang="vi-VN" sz="2800" i="1" smtClean="0">
                <a:latin typeface="+mj-lt"/>
              </a:rPr>
              <a:t>l</a:t>
            </a:r>
            <a:r>
              <a:rPr lang="vi-VN" sz="2800" i="1" smtClean="0"/>
              <a:t> </a:t>
            </a:r>
            <a:r>
              <a:rPr lang="vi-VN" sz="2800" i="1"/>
              <a:t>+ </a:t>
            </a:r>
            <a:r>
              <a:rPr lang="vi-VN" sz="2800" i="1" smtClean="0"/>
              <a:t>9</a:t>
            </a:r>
            <a:r>
              <a:rPr lang="en-US" sz="2800" i="1" smtClean="0"/>
              <a:t> </a:t>
            </a:r>
            <a:r>
              <a:rPr lang="vi-VN" sz="2800" i="1" smtClean="0">
                <a:latin typeface="+mj-lt"/>
              </a:rPr>
              <a:t>l</a:t>
            </a:r>
            <a:r>
              <a:rPr lang="vi-VN" sz="2800" i="1" smtClean="0"/>
              <a:t> </a:t>
            </a:r>
            <a:r>
              <a:rPr lang="vi-VN" sz="2800" dirty="0"/>
              <a:t>= 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812AEDA-E284-4E25-804F-A24C4DADB5C2}"/>
              </a:ext>
            </a:extLst>
          </p:cNvPr>
          <p:cNvSpPr txBox="1"/>
          <p:nvPr/>
        </p:nvSpPr>
        <p:spPr>
          <a:xfrm>
            <a:off x="6605812" y="5078150"/>
            <a:ext cx="846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smtClean="0">
                <a:solidFill>
                  <a:srgbClr val="FF0000"/>
                </a:solidFill>
              </a:rPr>
              <a:t>70</a:t>
            </a:r>
            <a:r>
              <a:rPr lang="en-US" sz="3200" b="1" smtClean="0">
                <a:solidFill>
                  <a:srgbClr val="FF0000"/>
                </a:solidFill>
              </a:rPr>
              <a:t> </a:t>
            </a:r>
            <a:r>
              <a:rPr lang="vi-VN" sz="3200" b="1" i="1" smtClean="0">
                <a:solidFill>
                  <a:srgbClr val="FF0000"/>
                </a:solidFill>
                <a:latin typeface="+mj-lt"/>
              </a:rPr>
              <a:t>l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A6E9D7F-01B8-4976-8537-854B70837C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8839" t="7246" r="1298" b="24716"/>
          <a:stretch/>
        </p:blipFill>
        <p:spPr>
          <a:xfrm>
            <a:off x="8608962" y="3343089"/>
            <a:ext cx="1124047" cy="168608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0CBF2176-3329-4FCE-A421-86F55A6E9A11}"/>
              </a:ext>
            </a:extLst>
          </p:cNvPr>
          <p:cNvSpPr/>
          <p:nvPr/>
        </p:nvSpPr>
        <p:spPr>
          <a:xfrm>
            <a:off x="7934348" y="4955731"/>
            <a:ext cx="2926080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smtClean="0"/>
              <a:t>  </a:t>
            </a:r>
            <a:r>
              <a:rPr lang="vi-VN" sz="2800" smtClean="0"/>
              <a:t>57</a:t>
            </a:r>
            <a:r>
              <a:rPr lang="en-US" sz="2800" smtClean="0"/>
              <a:t> </a:t>
            </a:r>
            <a:r>
              <a:rPr lang="vi-VN" sz="2800" i="1" smtClean="0">
                <a:latin typeface="+mj-lt"/>
              </a:rPr>
              <a:t>l</a:t>
            </a:r>
            <a:r>
              <a:rPr lang="vi-VN" sz="2800" i="1" smtClean="0"/>
              <a:t> </a:t>
            </a:r>
            <a:r>
              <a:rPr lang="vi-VN" sz="2800" i="1"/>
              <a:t>+ </a:t>
            </a:r>
            <a:r>
              <a:rPr lang="vi-VN" sz="2800" i="1" smtClean="0"/>
              <a:t>4</a:t>
            </a:r>
            <a:r>
              <a:rPr lang="en-US" sz="2800" i="1" smtClean="0"/>
              <a:t> </a:t>
            </a:r>
            <a:r>
              <a:rPr lang="vi-VN" sz="2800" i="1" smtClean="0">
                <a:latin typeface="+mj-lt"/>
              </a:rPr>
              <a:t>l</a:t>
            </a:r>
            <a:r>
              <a:rPr lang="vi-VN" sz="2800" i="1" smtClean="0"/>
              <a:t> </a:t>
            </a:r>
            <a:r>
              <a:rPr lang="vi-VN" sz="2800" dirty="0"/>
              <a:t>=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26C709C-8F38-4F6E-8C74-1084D7B8D828}"/>
              </a:ext>
            </a:extLst>
          </p:cNvPr>
          <p:cNvSpPr txBox="1"/>
          <p:nvPr/>
        </p:nvSpPr>
        <p:spPr>
          <a:xfrm>
            <a:off x="9882412" y="5078150"/>
            <a:ext cx="846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smtClean="0">
                <a:solidFill>
                  <a:srgbClr val="FF0000"/>
                </a:solidFill>
              </a:rPr>
              <a:t>61</a:t>
            </a:r>
            <a:r>
              <a:rPr lang="en-US" sz="3200" b="1" smtClean="0">
                <a:solidFill>
                  <a:srgbClr val="FF0000"/>
                </a:solidFill>
              </a:rPr>
              <a:t> </a:t>
            </a:r>
            <a:r>
              <a:rPr lang="vi-VN" sz="3200" b="1" i="1" smtClean="0">
                <a:solidFill>
                  <a:srgbClr val="FF0000"/>
                </a:solidFill>
                <a:latin typeface="+mj-lt"/>
              </a:rPr>
              <a:t>l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3" name="Arrow: Right 5">
            <a:extLst>
              <a:ext uri="{FF2B5EF4-FFF2-40B4-BE49-F238E27FC236}">
                <a16:creationId xmlns:a16="http://schemas.microsoft.com/office/drawing/2014/main" xmlns="" id="{ECE2CB15-12E1-442F-97B5-958F6AE177ED}"/>
              </a:ext>
            </a:extLst>
          </p:cNvPr>
          <p:cNvSpPr/>
          <p:nvPr/>
        </p:nvSpPr>
        <p:spPr>
          <a:xfrm>
            <a:off x="2094924" y="5935990"/>
            <a:ext cx="1103095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C26559F-49DE-40DD-A16A-46868294C6F9}"/>
              </a:ext>
            </a:extLst>
          </p:cNvPr>
          <p:cNvSpPr txBox="1"/>
          <p:nvPr/>
        </p:nvSpPr>
        <p:spPr>
          <a:xfrm>
            <a:off x="3326379" y="5877580"/>
            <a:ext cx="7631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FF0000"/>
                </a:solidFill>
              </a:rPr>
              <a:t>Vậy chum B đựng nhiều nước nhất.</a:t>
            </a:r>
          </a:p>
        </p:txBody>
      </p:sp>
    </p:spTree>
    <p:extLst>
      <p:ext uri="{BB962C8B-B14F-4D97-AF65-F5344CB8AC3E}">
        <p14:creationId xmlns:p14="http://schemas.microsoft.com/office/powerpoint/2010/main" val="417138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 animBg="1"/>
      <p:bldP spid="22" grpId="0"/>
      <p:bldP spid="24" grpId="0" animBg="1"/>
      <p:bldP spid="25" grpId="0"/>
      <p:bldP spid="27" grpId="0" animBg="1"/>
      <p:bldP spid="28" grpId="0"/>
      <p:bldP spid="33" grpId="0" animBg="1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754960" y="-838200"/>
            <a:ext cx="2651919" cy="265191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7" tIns="60853" rIns="121707" bIns="60853" rtlCol="0" anchor="ctr"/>
          <a:lstStyle/>
          <a:p>
            <a:pPr algn="ctr"/>
            <a:endParaRPr lang="en-US" sz="4300" b="1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3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Củng cố</a:t>
            </a:r>
            <a:endParaRPr lang="en-US" sz="43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hildren S Clothing Dress Cartoon Kids Welcome - Clip Art Of Family - Png  Download - Full Size Clipart (#989108) - Pin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969" y="3177381"/>
            <a:ext cx="3640401" cy="264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7835370" y="381000"/>
            <a:ext cx="4129773" cy="2286000"/>
          </a:xfrm>
          <a:prstGeom prst="cloudCallout">
            <a:avLst>
              <a:gd name="adj1" fmla="val -49503"/>
              <a:gd name="adj2" fmla="val 68333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Tớ được 26 sticker, hôm nay cô giáo tặng thêm cho tớ 5 sticker nữa.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289719" y="624681"/>
            <a:ext cx="3920331" cy="2286000"/>
          </a:xfrm>
          <a:prstGeom prst="cloudCallout">
            <a:avLst>
              <a:gd name="adj1" fmla="val 50112"/>
              <a:gd name="adj2" fmla="val 70000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Tớ được 28 sticker, hôm nay cô giáo tặng thêm cho tớ 5 sticker nữa.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C26559F-49DE-40DD-A16A-46868294C6F9}"/>
              </a:ext>
            </a:extLst>
          </p:cNvPr>
          <p:cNvSpPr txBox="1"/>
          <p:nvPr/>
        </p:nvSpPr>
        <p:spPr>
          <a:xfrm>
            <a:off x="2651919" y="6096000"/>
            <a:ext cx="9233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Nơ và Tí, ai được nhiều sticker hơn?</a:t>
            </a:r>
            <a:endParaRPr lang="vi-VN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16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740436" y="1731680"/>
            <a:ext cx="3405315" cy="34137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7" tIns="60853" rIns="121707" bIns="60853" rtlCol="0" anchor="ctr"/>
          <a:lstStyle/>
          <a:p>
            <a:pPr algn="ctr"/>
            <a:r>
              <a:rPr lang="en-US" sz="4300" b="1">
                <a:latin typeface="Arial" pitchFamily="34" charset="0"/>
                <a:cs typeface="Arial" pitchFamily="34" charset="0"/>
              </a:rPr>
              <a:t>  Dặn dò</a:t>
            </a:r>
          </a:p>
        </p:txBody>
      </p:sp>
      <p:sp>
        <p:nvSpPr>
          <p:cNvPr id="5" name="Block Arc 4"/>
          <p:cNvSpPr/>
          <p:nvPr/>
        </p:nvSpPr>
        <p:spPr>
          <a:xfrm>
            <a:off x="-3897642" y="-219542"/>
            <a:ext cx="7279036" cy="7297088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964426" y="1261534"/>
            <a:ext cx="9005975" cy="1083733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707" tIns="94661" rIns="94661" bIns="94661" numCol="1" spcCol="1691" anchor="ctr" anchorCtr="0">
            <a:noAutofit/>
          </a:bodyPr>
          <a:lstStyle/>
          <a:p>
            <a:pPr defTabSz="165656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</a:p>
        </p:txBody>
      </p:sp>
      <p:sp>
        <p:nvSpPr>
          <p:cNvPr id="7" name="Oval 6"/>
          <p:cNvSpPr/>
          <p:nvPr/>
        </p:nvSpPr>
        <p:spPr>
          <a:xfrm>
            <a:off x="2288768" y="1126067"/>
            <a:ext cx="1351315" cy="135466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707" tIns="60853" rIns="121707" bIns="60853"/>
          <a:lstStyle/>
          <a:p>
            <a:pPr algn="ctr">
              <a:spcBef>
                <a:spcPts val="798"/>
              </a:spcBef>
            </a:pPr>
            <a:r>
              <a:rPr lang="en-US" sz="53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3357388" y="2887133"/>
            <a:ext cx="8613013" cy="1083733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707" tIns="94661" rIns="94661" bIns="94661" numCol="1" spcCol="1691" anchor="ctr" anchorCtr="0">
            <a:noAutofit/>
          </a:bodyPr>
          <a:lstStyle/>
          <a:p>
            <a:pPr defTabSz="165656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b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Hoàn thành bài …</a:t>
            </a:r>
          </a:p>
        </p:txBody>
      </p:sp>
      <p:sp>
        <p:nvSpPr>
          <p:cNvPr id="9" name="Oval 8"/>
          <p:cNvSpPr/>
          <p:nvPr/>
        </p:nvSpPr>
        <p:spPr>
          <a:xfrm>
            <a:off x="2681731" y="2751666"/>
            <a:ext cx="1351315" cy="1354666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707" tIns="60853" rIns="121707" bIns="60853"/>
          <a:lstStyle/>
          <a:p>
            <a:pPr algn="ctr"/>
            <a:r>
              <a:rPr lang="en-US" sz="53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2964426" y="4512734"/>
            <a:ext cx="9005975" cy="1083733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707" tIns="94661" rIns="94661" bIns="94661" numCol="1" spcCol="1691" anchor="ctr" anchorCtr="0">
            <a:noAutofit/>
          </a:bodyPr>
          <a:lstStyle/>
          <a:p>
            <a:pPr defTabSz="165656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b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Chuẩn bị: </a:t>
            </a:r>
            <a:r>
              <a:rPr lang="en-US" sz="3700" b="1" i="1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Luyện tập </a:t>
            </a:r>
            <a:r>
              <a:rPr lang="en-US" sz="3700" b="1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(tr.73)</a:t>
            </a:r>
            <a:endParaRPr lang="en-US" sz="3700" b="1">
              <a:solidFill>
                <a:srgbClr val="3399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88768" y="4377267"/>
            <a:ext cx="1351315" cy="1354666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707" tIns="60853" rIns="121707" bIns="60853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727" y="97854"/>
            <a:ext cx="2939111" cy="205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2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" y="1788"/>
            <a:ext cx="12161442" cy="68544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547" y="3306307"/>
            <a:ext cx="1970805" cy="12572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533" y="4533806"/>
            <a:ext cx="1970805" cy="125725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588" y="6150929"/>
            <a:ext cx="2331590" cy="78640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" y="3552043"/>
            <a:ext cx="1567102" cy="99972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009" y="3636638"/>
            <a:ext cx="1888656" cy="63701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517" y="4162717"/>
            <a:ext cx="1970805" cy="125725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357" y="5732762"/>
            <a:ext cx="1888656" cy="63701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263" y="6021537"/>
            <a:ext cx="1888656" cy="63701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806" y="1149607"/>
            <a:ext cx="1411099" cy="141865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616" y="1342474"/>
            <a:ext cx="1539944" cy="125104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328" y="1290630"/>
            <a:ext cx="1749091" cy="12741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139" y="2925993"/>
            <a:ext cx="1206261" cy="13033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617" y="2629552"/>
            <a:ext cx="1476418" cy="151024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12154" y1="10441" x2="23692" y2="11137"/>
                        <a14:foregroundMark x1="47692" y1="6961" x2="36000" y2="9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068" y="2025919"/>
            <a:ext cx="1616941" cy="107481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31065" y1="7619" x2="49704" y2="36508"/>
                        <a14:foregroundMark x1="65976" y1="6032" x2="51775" y2="26349"/>
                        <a14:foregroundMark x1="35503" y1="7302" x2="65976" y2="6984"/>
                        <a14:foregroundMark x1="38166" y1="31111" x2="69822" y2="33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545" y="3934938"/>
            <a:ext cx="1634336" cy="152690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>
                        <a14:backgroundMark x1="37937" y1="83556" x2="40559" y2="85277"/>
                        <a14:backgroundMark x1="62937" y1="82792" x2="60490" y2="84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167" y="4915250"/>
            <a:ext cx="1381517" cy="126668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>
                        <a14:foregroundMark x1="21649" y1="16824" x2="16348" y2="29206"/>
                        <a14:foregroundMark x1="43594" y1="6326" x2="53314" y2="17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638" y="5280732"/>
            <a:ext cx="1263897" cy="138645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>
                        <a14:foregroundMark x1="25111" y1="7817" x2="47333" y2="16173"/>
                        <a14:foregroundMark x1="42889" y1="7547" x2="30444" y2="7547"/>
                        <a14:foregroundMark x1="58000" y1="6739" x2="76000" y2="126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565" y="3672062"/>
            <a:ext cx="1379068" cy="11397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100000" l="0" r="100000">
                        <a14:foregroundMark x1="83090" y1="62437" x2="90379" y2="69543"/>
                        <a14:foregroundMark x1="97085" y1="90355" x2="94752" y2="94416"/>
                        <a14:backgroundMark x1="99708" y1="74619" x2="99708" y2="75127"/>
                        <a14:backgroundMark x1="99708" y1="83249" x2="99708" y2="80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8283" y="-486618"/>
            <a:ext cx="5349620" cy="3080140"/>
          </a:xfrm>
          <a:prstGeom prst="rect">
            <a:avLst/>
          </a:prstGeom>
        </p:spPr>
      </p:pic>
      <p:pic>
        <p:nvPicPr>
          <p:cNvPr id="46" name="Picture 11" descr="C:\Users\ADMIN\Desktop\Tai nguyen thiet ke tro choi\Angry birds epic birds\1505573783630 (2).png">
            <a:hlinkClick r:id="rId32" action="ppaction://hlinksldjump"/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336" y="5075222"/>
            <a:ext cx="1066967" cy="58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52436" y="3955144"/>
            <a:ext cx="57903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8000"/>
                </a:solidFill>
                <a:latin typeface="Algerian" panose="04020705040A02060702" pitchFamily="82" charset="0"/>
              </a:rPr>
              <a:t>ẾCH CON MƯU TRÍ</a:t>
            </a:r>
          </a:p>
        </p:txBody>
      </p:sp>
      <p:sp>
        <p:nvSpPr>
          <p:cNvPr id="35" name="Oval 34"/>
          <p:cNvSpPr/>
          <p:nvPr/>
        </p:nvSpPr>
        <p:spPr>
          <a:xfrm>
            <a:off x="0" y="4831739"/>
            <a:ext cx="2011680" cy="20116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7" tIns="60853" rIns="121707" bIns="60853" rtlCol="0" anchor="ctr"/>
          <a:lstStyle/>
          <a:p>
            <a:pPr algn="ctr"/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Khởi động</a:t>
            </a:r>
            <a:endParaRPr lang="en-US" sz="3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64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18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18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800" fill="hold">
                                          <p:stCondLst>
                                            <p:cond delay="5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1800" fill="hold">
                                          <p:stCondLst>
                                            <p:cond delay="7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" grpId="0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" y="3"/>
            <a:ext cx="12161442" cy="68544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415" y="3339692"/>
            <a:ext cx="1970805" cy="12572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705" y="4734761"/>
            <a:ext cx="1970805" cy="125725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482" y="5612532"/>
            <a:ext cx="2331590" cy="78640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37" y="4706296"/>
            <a:ext cx="1970805" cy="125725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705" y="3412485"/>
            <a:ext cx="1888656" cy="63701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804" y="5148018"/>
            <a:ext cx="1970805" cy="1257259"/>
          </a:xfrm>
          <a:prstGeom prst="rect">
            <a:avLst/>
          </a:prstGeom>
        </p:spPr>
      </p:pic>
      <p:pic>
        <p:nvPicPr>
          <p:cNvPr id="22" name="Picture 2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83" y="4124239"/>
            <a:ext cx="2105912" cy="1534137"/>
          </a:xfrm>
          <a:prstGeom prst="rect">
            <a:avLst/>
          </a:prstGeom>
        </p:spPr>
      </p:pic>
      <p:pic>
        <p:nvPicPr>
          <p:cNvPr id="23" name="Picture 2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653" y="4146374"/>
            <a:ext cx="1206261" cy="1303380"/>
          </a:xfrm>
          <a:prstGeom prst="rect">
            <a:avLst/>
          </a:prstGeom>
        </p:spPr>
      </p:pic>
      <p:pic>
        <p:nvPicPr>
          <p:cNvPr id="24" name="Picture 23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345" y="2286001"/>
            <a:ext cx="1882943" cy="1926084"/>
          </a:xfrm>
          <a:prstGeom prst="rect">
            <a:avLst/>
          </a:prstGeom>
        </p:spPr>
      </p:pic>
      <p:pic>
        <p:nvPicPr>
          <p:cNvPr id="3" name="Picture 2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83090" y1="62437" x2="90379" y2="69543"/>
                        <a14:foregroundMark x1="97085" y1="90355" x2="94752" y2="94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121" y="-554685"/>
            <a:ext cx="4465051" cy="2570836"/>
          </a:xfrm>
          <a:prstGeom prst="rect">
            <a:avLst/>
          </a:prstGeom>
        </p:spPr>
      </p:pic>
      <p:sp>
        <p:nvSpPr>
          <p:cNvPr id="2" name="Rounded Rectangle 1">
            <a:hlinkClick r:id="rId20" action="ppaction://hlinksldjump"/>
          </p:cNvPr>
          <p:cNvSpPr/>
          <p:nvPr/>
        </p:nvSpPr>
        <p:spPr>
          <a:xfrm>
            <a:off x="2469746" y="4161914"/>
            <a:ext cx="1865579" cy="39919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39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39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endParaRPr lang="en-US" sz="2397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719694" y="5778606"/>
            <a:ext cx="1880119" cy="42748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39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239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</a:t>
            </a:r>
            <a:endParaRPr lang="en-US" sz="2397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>
            <a:hlinkClick r:id="rId11" action="ppaction://hlinksldjump"/>
          </p:cNvPr>
          <p:cNvSpPr/>
          <p:nvPr/>
        </p:nvSpPr>
        <p:spPr>
          <a:xfrm>
            <a:off x="6771278" y="5525932"/>
            <a:ext cx="1978680" cy="42748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7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Cẩn </a:t>
            </a:r>
            <a:r>
              <a:rPr lang="en-US" sz="239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endParaRPr lang="en-US" sz="2397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ounded Rectangle 38">
            <a:hlinkClick r:id="rId14" action="ppaction://hlinksldjump"/>
          </p:cNvPr>
          <p:cNvSpPr/>
          <p:nvPr/>
        </p:nvSpPr>
        <p:spPr>
          <a:xfrm>
            <a:off x="8912859" y="4212084"/>
            <a:ext cx="1544410" cy="42748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7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Vui </a:t>
            </a:r>
            <a:r>
              <a:rPr lang="en-US" sz="239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endParaRPr lang="en-US" sz="2397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D6FDB6FB-C5C3-44D2-9B1B-F1C83B5F1C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857" y="3553618"/>
            <a:ext cx="1888656" cy="637012"/>
          </a:xfrm>
          <a:prstGeom prst="rect">
            <a:avLst/>
          </a:prstGeom>
        </p:spPr>
      </p:pic>
      <p:pic>
        <p:nvPicPr>
          <p:cNvPr id="47" name="Picture 46">
            <a:hlinkClick r:id="rId20" action="ppaction://hlinksldjump"/>
            <a:extLst>
              <a:ext uri="{FF2B5EF4-FFF2-40B4-BE49-F238E27FC236}">
                <a16:creationId xmlns:a16="http://schemas.microsoft.com/office/drawing/2014/main" xmlns="" id="{AEA7FD1B-C3EB-47D1-B352-DD6077AFBF0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720" y="2473144"/>
            <a:ext cx="1849537" cy="150256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874977" y="968595"/>
            <a:ext cx="3056056" cy="3297491"/>
            <a:chOff x="3766046" y="-152400"/>
            <a:chExt cx="3056056" cy="329749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6046" y="-152400"/>
              <a:ext cx="3056056" cy="329749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3029" y="457200"/>
              <a:ext cx="1508004" cy="1290180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771006" y="2908599"/>
            <a:ext cx="3056056" cy="3297491"/>
            <a:chOff x="3766046" y="-152400"/>
            <a:chExt cx="3056056" cy="3297491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6046" y="-152400"/>
              <a:ext cx="3056056" cy="3297491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3029" y="457200"/>
              <a:ext cx="1508004" cy="1290180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 rot="19906376">
            <a:off x="5995150" y="1982609"/>
            <a:ext cx="3056056" cy="3297491"/>
            <a:chOff x="3766046" y="-152400"/>
            <a:chExt cx="3056056" cy="3297491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6046" y="-152400"/>
              <a:ext cx="3056056" cy="3297491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1940" y="457200"/>
              <a:ext cx="1290180" cy="12901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813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8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8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800" fill="hold">
                                          <p:stCondLst>
                                            <p:cond delay="5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800" fill="hold">
                                          <p:stCondLst>
                                            <p:cond delay="7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decel="100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" grpId="0" animBg="1"/>
      <p:bldP spid="35" grpId="0" animBg="1"/>
      <p:bldP spid="36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" y="3461"/>
            <a:ext cx="12161442" cy="6854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21" y="5825272"/>
            <a:ext cx="2331590" cy="78640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D658287-F67D-4C6F-96F6-1B74AE27A2D3}"/>
              </a:ext>
            </a:extLst>
          </p:cNvPr>
          <p:cNvSpPr/>
          <p:nvPr/>
        </p:nvSpPr>
        <p:spPr>
          <a:xfrm>
            <a:off x="1449258" y="155861"/>
            <a:ext cx="9100372" cy="52543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hlinkClick r:id="rId6" action="ppaction://hlinksldjump"/>
            <a:extLst>
              <a:ext uri="{FF2B5EF4-FFF2-40B4-BE49-F238E27FC236}">
                <a16:creationId xmlns:a16="http://schemas.microsoft.com/office/drawing/2014/main" xmlns="" id="{C56E3091-A1C7-0F4E-AEF4-EEA97E61DC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245" y="4931347"/>
            <a:ext cx="1539944" cy="1251049"/>
          </a:xfrm>
          <a:prstGeom prst="rect">
            <a:avLst/>
          </a:prstGeom>
        </p:spPr>
      </p:pic>
      <p:pic>
        <p:nvPicPr>
          <p:cNvPr id="1026" name="Picture 2" descr="tôi muốn cách giải : có một túi đựng 900g bột đậu xanh , một cái cân đĩa ,  một quả cân 100g . Làm thế nào để với hai lần câ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874" y="457200"/>
            <a:ext cx="5005139" cy="311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ại sao quả bóng tại các kỳ World Cup luôn khác nhau? | Bản tin nội bộ SP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382" y="35218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43793" y="3886200"/>
            <a:ext cx="7332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 bóng ……..…. 1kg.</a:t>
            </a:r>
            <a:endParaRPr lang="en-US" sz="40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90213" y="3886200"/>
            <a:ext cx="733292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 bóng </a:t>
            </a:r>
            <a:r>
              <a:rPr lang="en-US" sz="4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nhẹ hơn</a:t>
            </a:r>
            <a:r>
              <a:rPr lang="en-US" sz="4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1kg.</a:t>
            </a:r>
            <a:endParaRPr lang="en-US" sz="40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" y="3461"/>
            <a:ext cx="12161442" cy="68544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817" y="5619680"/>
            <a:ext cx="1970805" cy="1257259"/>
          </a:xfrm>
          <a:prstGeom prst="rect">
            <a:avLst/>
          </a:prstGeom>
        </p:spPr>
      </p:pic>
      <p:sp>
        <p:nvSpPr>
          <p:cNvPr id="15" name="TextBox 5">
            <a:extLst>
              <a:ext uri="{FF2B5EF4-FFF2-40B4-BE49-F238E27FC236}">
                <a16:creationId xmlns:a16="http://schemas.microsoft.com/office/drawing/2014/main" xmlns="" id="{BB0BA0BA-AE8D-47D6-86CE-911E89AF5D4B}"/>
              </a:ext>
            </a:extLst>
          </p:cNvPr>
          <p:cNvSpPr txBox="1"/>
          <p:nvPr/>
        </p:nvSpPr>
        <p:spPr>
          <a:xfrm>
            <a:off x="2143222" y="682942"/>
            <a:ext cx="7532985" cy="600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4" dirty="0">
                <a:solidFill>
                  <a:srgbClr val="0033CC"/>
                </a:solidFill>
              </a:rPr>
              <a:t>1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934ADD7F-E017-4EDA-A549-507D2B566A61}"/>
              </a:ext>
            </a:extLst>
          </p:cNvPr>
          <p:cNvSpPr/>
          <p:nvPr/>
        </p:nvSpPr>
        <p:spPr>
          <a:xfrm>
            <a:off x="1876410" y="451408"/>
            <a:ext cx="8245945" cy="34347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+ 5 + 2 = 5 + ?</a:t>
            </a:r>
            <a:endParaRPr lang="en-US" sz="6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>
            <a:hlinkClick r:id="rId5" action="ppaction://hlinksldjump"/>
            <a:extLst>
              <a:ext uri="{FF2B5EF4-FFF2-40B4-BE49-F238E27FC236}">
                <a16:creationId xmlns:a16="http://schemas.microsoft.com/office/drawing/2014/main" xmlns="" id="{5546AD5E-1ED5-464E-AE12-79DCFB5E66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148" y="5138958"/>
            <a:ext cx="1581769" cy="115230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243251" y="1660971"/>
            <a:ext cx="733292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+ 5 + 2 = 5 + </a:t>
            </a:r>
            <a:r>
              <a:rPr lang="en-US" sz="6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6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59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" y="3461"/>
            <a:ext cx="12161442" cy="68544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550" y="5631668"/>
            <a:ext cx="1970805" cy="125725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8420FC85-581D-45EC-9610-EE79B2D85C27}"/>
              </a:ext>
            </a:extLst>
          </p:cNvPr>
          <p:cNvSpPr/>
          <p:nvPr/>
        </p:nvSpPr>
        <p:spPr>
          <a:xfrm>
            <a:off x="1756529" y="821984"/>
            <a:ext cx="8463236" cy="42974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+ 4 = 19 + 1 + ?</a:t>
            </a:r>
            <a:endParaRPr lang="en-US" sz="6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821" y="5124108"/>
            <a:ext cx="1206261" cy="130338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357307" y="2514600"/>
            <a:ext cx="733292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+ 4 = 19 + 1 + </a:t>
            </a:r>
            <a:r>
              <a:rPr lang="en-US" sz="6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6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25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" y="3461"/>
            <a:ext cx="12161442" cy="68544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550" y="5631668"/>
            <a:ext cx="1970805" cy="125725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8420FC85-581D-45EC-9610-EE79B2D85C27}"/>
              </a:ext>
            </a:extLst>
          </p:cNvPr>
          <p:cNvSpPr/>
          <p:nvPr/>
        </p:nvSpPr>
        <p:spPr>
          <a:xfrm>
            <a:off x="1756529" y="370750"/>
            <a:ext cx="8463236" cy="52609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177" y="5005493"/>
            <a:ext cx="1470178" cy="15038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589" y="1024043"/>
            <a:ext cx="398145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0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30" y="-18758"/>
            <a:ext cx="12176245" cy="2392967"/>
          </a:xfrm>
          <a:custGeom>
            <a:avLst/>
            <a:gdLst>
              <a:gd name="connsiteX0" fmla="*/ 0 w 12252325"/>
              <a:gd name="connsiteY0" fmla="*/ 0 h 2209800"/>
              <a:gd name="connsiteX1" fmla="*/ 12252325 w 12252325"/>
              <a:gd name="connsiteY1" fmla="*/ 0 h 2209800"/>
              <a:gd name="connsiteX2" fmla="*/ 12252325 w 12252325"/>
              <a:gd name="connsiteY2" fmla="*/ 2209800 h 2209800"/>
              <a:gd name="connsiteX3" fmla="*/ 0 w 12252325"/>
              <a:gd name="connsiteY3" fmla="*/ 2209800 h 2209800"/>
              <a:gd name="connsiteX4" fmla="*/ 0 w 12252325"/>
              <a:gd name="connsiteY4" fmla="*/ 0 h 2209800"/>
              <a:gd name="connsiteX0" fmla="*/ 0 w 12252325"/>
              <a:gd name="connsiteY0" fmla="*/ 0 h 2209800"/>
              <a:gd name="connsiteX1" fmla="*/ 12252325 w 12252325"/>
              <a:gd name="connsiteY1" fmla="*/ 0 h 2209800"/>
              <a:gd name="connsiteX2" fmla="*/ 12252325 w 12252325"/>
              <a:gd name="connsiteY2" fmla="*/ 1087582 h 2209800"/>
              <a:gd name="connsiteX3" fmla="*/ 0 w 12252325"/>
              <a:gd name="connsiteY3" fmla="*/ 2209800 h 2209800"/>
              <a:gd name="connsiteX4" fmla="*/ 0 w 12252325"/>
              <a:gd name="connsiteY4" fmla="*/ 0 h 2209800"/>
              <a:gd name="connsiteX0" fmla="*/ 0 w 12252325"/>
              <a:gd name="connsiteY0" fmla="*/ 0 h 2209800"/>
              <a:gd name="connsiteX1" fmla="*/ 12252325 w 12252325"/>
              <a:gd name="connsiteY1" fmla="*/ 0 h 2209800"/>
              <a:gd name="connsiteX2" fmla="*/ 12252325 w 12252325"/>
              <a:gd name="connsiteY2" fmla="*/ 1087582 h 2209800"/>
              <a:gd name="connsiteX3" fmla="*/ 10972800 w 12252325"/>
              <a:gd name="connsiteY3" fmla="*/ 1330036 h 2209800"/>
              <a:gd name="connsiteX4" fmla="*/ 0 w 12252325"/>
              <a:gd name="connsiteY4" fmla="*/ 2209800 h 2209800"/>
              <a:gd name="connsiteX5" fmla="*/ 0 w 12252325"/>
              <a:gd name="connsiteY5" fmla="*/ 0 h 2209800"/>
              <a:gd name="connsiteX0" fmla="*/ 0 w 12252325"/>
              <a:gd name="connsiteY0" fmla="*/ 0 h 2209800"/>
              <a:gd name="connsiteX1" fmla="*/ 12252325 w 12252325"/>
              <a:gd name="connsiteY1" fmla="*/ 0 h 2209800"/>
              <a:gd name="connsiteX2" fmla="*/ 12252325 w 12252325"/>
              <a:gd name="connsiteY2" fmla="*/ 1087582 h 2209800"/>
              <a:gd name="connsiteX3" fmla="*/ 10972800 w 12252325"/>
              <a:gd name="connsiteY3" fmla="*/ 1330036 h 2209800"/>
              <a:gd name="connsiteX4" fmla="*/ 0 w 12252325"/>
              <a:gd name="connsiteY4" fmla="*/ 2209800 h 2209800"/>
              <a:gd name="connsiteX5" fmla="*/ 0 w 12252325"/>
              <a:gd name="connsiteY5" fmla="*/ 0 h 2209800"/>
              <a:gd name="connsiteX0" fmla="*/ 0 w 12252325"/>
              <a:gd name="connsiteY0" fmla="*/ 0 h 2209800"/>
              <a:gd name="connsiteX1" fmla="*/ 12252325 w 12252325"/>
              <a:gd name="connsiteY1" fmla="*/ 0 h 2209800"/>
              <a:gd name="connsiteX2" fmla="*/ 12252325 w 12252325"/>
              <a:gd name="connsiteY2" fmla="*/ 1087582 h 2209800"/>
              <a:gd name="connsiteX3" fmla="*/ 10972800 w 12252325"/>
              <a:gd name="connsiteY3" fmla="*/ 1330036 h 2209800"/>
              <a:gd name="connsiteX4" fmla="*/ 0 w 12252325"/>
              <a:gd name="connsiteY4" fmla="*/ 2209800 h 2209800"/>
              <a:gd name="connsiteX5" fmla="*/ 0 w 12252325"/>
              <a:gd name="connsiteY5" fmla="*/ 0 h 2209800"/>
              <a:gd name="connsiteX0" fmla="*/ 0 w 12252325"/>
              <a:gd name="connsiteY0" fmla="*/ 0 h 2209800"/>
              <a:gd name="connsiteX1" fmla="*/ 12252325 w 12252325"/>
              <a:gd name="connsiteY1" fmla="*/ 0 h 2209800"/>
              <a:gd name="connsiteX2" fmla="*/ 12252325 w 12252325"/>
              <a:gd name="connsiteY2" fmla="*/ 1087582 h 2209800"/>
              <a:gd name="connsiteX3" fmla="*/ 10972800 w 12252325"/>
              <a:gd name="connsiteY3" fmla="*/ 1330036 h 2209800"/>
              <a:gd name="connsiteX4" fmla="*/ 0 w 12252325"/>
              <a:gd name="connsiteY4" fmla="*/ 2209800 h 2209800"/>
              <a:gd name="connsiteX5" fmla="*/ 0 w 12252325"/>
              <a:gd name="connsiteY5" fmla="*/ 0 h 2209800"/>
              <a:gd name="connsiteX0" fmla="*/ 0 w 12252325"/>
              <a:gd name="connsiteY0" fmla="*/ 0 h 2262771"/>
              <a:gd name="connsiteX1" fmla="*/ 12252325 w 12252325"/>
              <a:gd name="connsiteY1" fmla="*/ 0 h 2262771"/>
              <a:gd name="connsiteX2" fmla="*/ 12252325 w 12252325"/>
              <a:gd name="connsiteY2" fmla="*/ 1087582 h 2262771"/>
              <a:gd name="connsiteX3" fmla="*/ 10972800 w 12252325"/>
              <a:gd name="connsiteY3" fmla="*/ 1330036 h 2262771"/>
              <a:gd name="connsiteX4" fmla="*/ 7536873 w 12252325"/>
              <a:gd name="connsiteY4" fmla="*/ 1620982 h 2262771"/>
              <a:gd name="connsiteX5" fmla="*/ 0 w 12252325"/>
              <a:gd name="connsiteY5" fmla="*/ 2209800 h 2262771"/>
              <a:gd name="connsiteX6" fmla="*/ 0 w 12252325"/>
              <a:gd name="connsiteY6" fmla="*/ 0 h 2262771"/>
              <a:gd name="connsiteX0" fmla="*/ 0 w 12252325"/>
              <a:gd name="connsiteY0" fmla="*/ 0 h 2262771"/>
              <a:gd name="connsiteX1" fmla="*/ 12252325 w 12252325"/>
              <a:gd name="connsiteY1" fmla="*/ 0 h 2262771"/>
              <a:gd name="connsiteX2" fmla="*/ 12252325 w 12252325"/>
              <a:gd name="connsiteY2" fmla="*/ 1087582 h 2262771"/>
              <a:gd name="connsiteX3" fmla="*/ 10972800 w 12252325"/>
              <a:gd name="connsiteY3" fmla="*/ 1330036 h 2262771"/>
              <a:gd name="connsiteX4" fmla="*/ 7536873 w 12252325"/>
              <a:gd name="connsiteY4" fmla="*/ 1620982 h 2262771"/>
              <a:gd name="connsiteX5" fmla="*/ 0 w 12252325"/>
              <a:gd name="connsiteY5" fmla="*/ 2209800 h 2262771"/>
              <a:gd name="connsiteX6" fmla="*/ 0 w 12252325"/>
              <a:gd name="connsiteY6" fmla="*/ 0 h 2262771"/>
              <a:gd name="connsiteX0" fmla="*/ 0 w 12252325"/>
              <a:gd name="connsiteY0" fmla="*/ 0 h 2262771"/>
              <a:gd name="connsiteX1" fmla="*/ 12252325 w 12252325"/>
              <a:gd name="connsiteY1" fmla="*/ 0 h 2262771"/>
              <a:gd name="connsiteX2" fmla="*/ 12252325 w 12252325"/>
              <a:gd name="connsiteY2" fmla="*/ 1087582 h 2262771"/>
              <a:gd name="connsiteX3" fmla="*/ 10972800 w 12252325"/>
              <a:gd name="connsiteY3" fmla="*/ 1330036 h 2262771"/>
              <a:gd name="connsiteX4" fmla="*/ 7536873 w 12252325"/>
              <a:gd name="connsiteY4" fmla="*/ 1620982 h 2262771"/>
              <a:gd name="connsiteX5" fmla="*/ 0 w 12252325"/>
              <a:gd name="connsiteY5" fmla="*/ 2209800 h 2262771"/>
              <a:gd name="connsiteX6" fmla="*/ 0 w 12252325"/>
              <a:gd name="connsiteY6" fmla="*/ 0 h 2262771"/>
              <a:gd name="connsiteX0" fmla="*/ 0 w 12252325"/>
              <a:gd name="connsiteY0" fmla="*/ 0 h 2272022"/>
              <a:gd name="connsiteX1" fmla="*/ 12252325 w 12252325"/>
              <a:gd name="connsiteY1" fmla="*/ 0 h 2272022"/>
              <a:gd name="connsiteX2" fmla="*/ 12252325 w 12252325"/>
              <a:gd name="connsiteY2" fmla="*/ 1087582 h 2272022"/>
              <a:gd name="connsiteX3" fmla="*/ 10972800 w 12252325"/>
              <a:gd name="connsiteY3" fmla="*/ 1330036 h 2272022"/>
              <a:gd name="connsiteX4" fmla="*/ 7551388 w 12252325"/>
              <a:gd name="connsiteY4" fmla="*/ 1751610 h 2272022"/>
              <a:gd name="connsiteX5" fmla="*/ 0 w 12252325"/>
              <a:gd name="connsiteY5" fmla="*/ 2209800 h 2272022"/>
              <a:gd name="connsiteX6" fmla="*/ 0 w 12252325"/>
              <a:gd name="connsiteY6" fmla="*/ 0 h 2272022"/>
              <a:gd name="connsiteX0" fmla="*/ 0 w 12252325"/>
              <a:gd name="connsiteY0" fmla="*/ 0 h 2272022"/>
              <a:gd name="connsiteX1" fmla="*/ 12252325 w 12252325"/>
              <a:gd name="connsiteY1" fmla="*/ 0 h 2272022"/>
              <a:gd name="connsiteX2" fmla="*/ 12252325 w 12252325"/>
              <a:gd name="connsiteY2" fmla="*/ 1087582 h 2272022"/>
              <a:gd name="connsiteX3" fmla="*/ 10972800 w 12252325"/>
              <a:gd name="connsiteY3" fmla="*/ 1330036 h 2272022"/>
              <a:gd name="connsiteX4" fmla="*/ 7551388 w 12252325"/>
              <a:gd name="connsiteY4" fmla="*/ 1751610 h 2272022"/>
              <a:gd name="connsiteX5" fmla="*/ 0 w 12252325"/>
              <a:gd name="connsiteY5" fmla="*/ 2209800 h 2272022"/>
              <a:gd name="connsiteX6" fmla="*/ 0 w 12252325"/>
              <a:gd name="connsiteY6" fmla="*/ 0 h 2272022"/>
              <a:gd name="connsiteX0" fmla="*/ 0 w 12252325"/>
              <a:gd name="connsiteY0" fmla="*/ 0 h 2281721"/>
              <a:gd name="connsiteX1" fmla="*/ 12252325 w 12252325"/>
              <a:gd name="connsiteY1" fmla="*/ 0 h 2281721"/>
              <a:gd name="connsiteX2" fmla="*/ 12252325 w 12252325"/>
              <a:gd name="connsiteY2" fmla="*/ 1087582 h 2281721"/>
              <a:gd name="connsiteX3" fmla="*/ 10972800 w 12252325"/>
              <a:gd name="connsiteY3" fmla="*/ 1330036 h 2281721"/>
              <a:gd name="connsiteX4" fmla="*/ 7551388 w 12252325"/>
              <a:gd name="connsiteY4" fmla="*/ 1853210 h 2281721"/>
              <a:gd name="connsiteX5" fmla="*/ 0 w 12252325"/>
              <a:gd name="connsiteY5" fmla="*/ 2209800 h 2281721"/>
              <a:gd name="connsiteX6" fmla="*/ 0 w 12252325"/>
              <a:gd name="connsiteY6" fmla="*/ 0 h 2281721"/>
              <a:gd name="connsiteX0" fmla="*/ 0 w 12252325"/>
              <a:gd name="connsiteY0" fmla="*/ 0 h 2281721"/>
              <a:gd name="connsiteX1" fmla="*/ 12252325 w 12252325"/>
              <a:gd name="connsiteY1" fmla="*/ 0 h 2281721"/>
              <a:gd name="connsiteX2" fmla="*/ 12252325 w 12252325"/>
              <a:gd name="connsiteY2" fmla="*/ 1087582 h 2281721"/>
              <a:gd name="connsiteX3" fmla="*/ 10972800 w 12252325"/>
              <a:gd name="connsiteY3" fmla="*/ 1431636 h 2281721"/>
              <a:gd name="connsiteX4" fmla="*/ 7551388 w 12252325"/>
              <a:gd name="connsiteY4" fmla="*/ 1853210 h 2281721"/>
              <a:gd name="connsiteX5" fmla="*/ 0 w 12252325"/>
              <a:gd name="connsiteY5" fmla="*/ 2209800 h 2281721"/>
              <a:gd name="connsiteX6" fmla="*/ 0 w 12252325"/>
              <a:gd name="connsiteY6" fmla="*/ 0 h 2281721"/>
              <a:gd name="connsiteX0" fmla="*/ 0 w 12252325"/>
              <a:gd name="connsiteY0" fmla="*/ 0 h 2294833"/>
              <a:gd name="connsiteX1" fmla="*/ 12252325 w 12252325"/>
              <a:gd name="connsiteY1" fmla="*/ 0 h 2294833"/>
              <a:gd name="connsiteX2" fmla="*/ 12252325 w 12252325"/>
              <a:gd name="connsiteY2" fmla="*/ 1087582 h 2294833"/>
              <a:gd name="connsiteX3" fmla="*/ 10972800 w 12252325"/>
              <a:gd name="connsiteY3" fmla="*/ 1431636 h 2294833"/>
              <a:gd name="connsiteX4" fmla="*/ 7551388 w 12252325"/>
              <a:gd name="connsiteY4" fmla="*/ 1954810 h 2294833"/>
              <a:gd name="connsiteX5" fmla="*/ 0 w 12252325"/>
              <a:gd name="connsiteY5" fmla="*/ 2209800 h 2294833"/>
              <a:gd name="connsiteX6" fmla="*/ 0 w 12252325"/>
              <a:gd name="connsiteY6" fmla="*/ 0 h 2294833"/>
              <a:gd name="connsiteX0" fmla="*/ 0 w 12252325"/>
              <a:gd name="connsiteY0" fmla="*/ 0 h 2294833"/>
              <a:gd name="connsiteX1" fmla="*/ 12252325 w 12252325"/>
              <a:gd name="connsiteY1" fmla="*/ 0 h 2294833"/>
              <a:gd name="connsiteX2" fmla="*/ 12252325 w 12252325"/>
              <a:gd name="connsiteY2" fmla="*/ 1087582 h 2294833"/>
              <a:gd name="connsiteX3" fmla="*/ 10972800 w 12252325"/>
              <a:gd name="connsiteY3" fmla="*/ 1431636 h 2294833"/>
              <a:gd name="connsiteX4" fmla="*/ 7551388 w 12252325"/>
              <a:gd name="connsiteY4" fmla="*/ 1954810 h 2294833"/>
              <a:gd name="connsiteX5" fmla="*/ 0 w 12252325"/>
              <a:gd name="connsiteY5" fmla="*/ 2209800 h 2294833"/>
              <a:gd name="connsiteX6" fmla="*/ 0 w 12252325"/>
              <a:gd name="connsiteY6" fmla="*/ 0 h 2294833"/>
              <a:gd name="connsiteX0" fmla="*/ 0 w 12252325"/>
              <a:gd name="connsiteY0" fmla="*/ 0 h 2299454"/>
              <a:gd name="connsiteX1" fmla="*/ 12252325 w 12252325"/>
              <a:gd name="connsiteY1" fmla="*/ 0 h 2299454"/>
              <a:gd name="connsiteX2" fmla="*/ 12252325 w 12252325"/>
              <a:gd name="connsiteY2" fmla="*/ 1087582 h 2299454"/>
              <a:gd name="connsiteX3" fmla="*/ 10972800 w 12252325"/>
              <a:gd name="connsiteY3" fmla="*/ 1431636 h 2299454"/>
              <a:gd name="connsiteX4" fmla="*/ 7565903 w 12252325"/>
              <a:gd name="connsiteY4" fmla="*/ 1983839 h 2299454"/>
              <a:gd name="connsiteX5" fmla="*/ 0 w 12252325"/>
              <a:gd name="connsiteY5" fmla="*/ 2209800 h 2299454"/>
              <a:gd name="connsiteX6" fmla="*/ 0 w 12252325"/>
              <a:gd name="connsiteY6" fmla="*/ 0 h 2299454"/>
              <a:gd name="connsiteX0" fmla="*/ 0 w 12281353"/>
              <a:gd name="connsiteY0" fmla="*/ 0 h 2299454"/>
              <a:gd name="connsiteX1" fmla="*/ 12252325 w 12281353"/>
              <a:gd name="connsiteY1" fmla="*/ 0 h 2299454"/>
              <a:gd name="connsiteX2" fmla="*/ 12281353 w 12281353"/>
              <a:gd name="connsiteY2" fmla="*/ 1523010 h 2299454"/>
              <a:gd name="connsiteX3" fmla="*/ 10972800 w 12281353"/>
              <a:gd name="connsiteY3" fmla="*/ 1431636 h 2299454"/>
              <a:gd name="connsiteX4" fmla="*/ 7565903 w 12281353"/>
              <a:gd name="connsiteY4" fmla="*/ 1983839 h 2299454"/>
              <a:gd name="connsiteX5" fmla="*/ 0 w 12281353"/>
              <a:gd name="connsiteY5" fmla="*/ 2209800 h 2299454"/>
              <a:gd name="connsiteX6" fmla="*/ 0 w 12281353"/>
              <a:gd name="connsiteY6" fmla="*/ 0 h 2299454"/>
              <a:gd name="connsiteX0" fmla="*/ 0 w 12281353"/>
              <a:gd name="connsiteY0" fmla="*/ 0 h 2299454"/>
              <a:gd name="connsiteX1" fmla="*/ 12252325 w 12281353"/>
              <a:gd name="connsiteY1" fmla="*/ 0 h 2299454"/>
              <a:gd name="connsiteX2" fmla="*/ 12281353 w 12281353"/>
              <a:gd name="connsiteY2" fmla="*/ 1523010 h 2299454"/>
              <a:gd name="connsiteX3" fmla="*/ 10972800 w 12281353"/>
              <a:gd name="connsiteY3" fmla="*/ 1605808 h 2299454"/>
              <a:gd name="connsiteX4" fmla="*/ 7565903 w 12281353"/>
              <a:gd name="connsiteY4" fmla="*/ 1983839 h 2299454"/>
              <a:gd name="connsiteX5" fmla="*/ 0 w 12281353"/>
              <a:gd name="connsiteY5" fmla="*/ 2209800 h 2299454"/>
              <a:gd name="connsiteX6" fmla="*/ 0 w 12281353"/>
              <a:gd name="connsiteY6" fmla="*/ 0 h 2299454"/>
              <a:gd name="connsiteX0" fmla="*/ 0 w 12281353"/>
              <a:gd name="connsiteY0" fmla="*/ 0 h 2299454"/>
              <a:gd name="connsiteX1" fmla="*/ 12252325 w 12281353"/>
              <a:gd name="connsiteY1" fmla="*/ 0 h 2299454"/>
              <a:gd name="connsiteX2" fmla="*/ 12281353 w 12281353"/>
              <a:gd name="connsiteY2" fmla="*/ 1523010 h 2299454"/>
              <a:gd name="connsiteX3" fmla="*/ 10958285 w 12281353"/>
              <a:gd name="connsiteY3" fmla="*/ 1736437 h 2299454"/>
              <a:gd name="connsiteX4" fmla="*/ 7565903 w 12281353"/>
              <a:gd name="connsiteY4" fmla="*/ 1983839 h 2299454"/>
              <a:gd name="connsiteX5" fmla="*/ 0 w 12281353"/>
              <a:gd name="connsiteY5" fmla="*/ 2209800 h 2299454"/>
              <a:gd name="connsiteX6" fmla="*/ 0 w 12281353"/>
              <a:gd name="connsiteY6" fmla="*/ 0 h 2299454"/>
              <a:gd name="connsiteX0" fmla="*/ 0 w 12281353"/>
              <a:gd name="connsiteY0" fmla="*/ 0 h 2299454"/>
              <a:gd name="connsiteX1" fmla="*/ 12252325 w 12281353"/>
              <a:gd name="connsiteY1" fmla="*/ 0 h 2299454"/>
              <a:gd name="connsiteX2" fmla="*/ 12281353 w 12281353"/>
              <a:gd name="connsiteY2" fmla="*/ 1523010 h 2299454"/>
              <a:gd name="connsiteX3" fmla="*/ 10958285 w 12281353"/>
              <a:gd name="connsiteY3" fmla="*/ 1736437 h 2299454"/>
              <a:gd name="connsiteX4" fmla="*/ 7565903 w 12281353"/>
              <a:gd name="connsiteY4" fmla="*/ 1983839 h 2299454"/>
              <a:gd name="connsiteX5" fmla="*/ 0 w 12281353"/>
              <a:gd name="connsiteY5" fmla="*/ 2209800 h 2299454"/>
              <a:gd name="connsiteX6" fmla="*/ 0 w 12281353"/>
              <a:gd name="connsiteY6" fmla="*/ 0 h 2299454"/>
              <a:gd name="connsiteX0" fmla="*/ 0 w 12266839"/>
              <a:gd name="connsiteY0" fmla="*/ 0 h 2299454"/>
              <a:gd name="connsiteX1" fmla="*/ 12252325 w 12266839"/>
              <a:gd name="connsiteY1" fmla="*/ 0 h 2299454"/>
              <a:gd name="connsiteX2" fmla="*/ 12266839 w 12266839"/>
              <a:gd name="connsiteY2" fmla="*/ 1972953 h 2299454"/>
              <a:gd name="connsiteX3" fmla="*/ 10958285 w 12266839"/>
              <a:gd name="connsiteY3" fmla="*/ 1736437 h 2299454"/>
              <a:gd name="connsiteX4" fmla="*/ 7565903 w 12266839"/>
              <a:gd name="connsiteY4" fmla="*/ 1983839 h 2299454"/>
              <a:gd name="connsiteX5" fmla="*/ 0 w 12266839"/>
              <a:gd name="connsiteY5" fmla="*/ 2209800 h 2299454"/>
              <a:gd name="connsiteX6" fmla="*/ 0 w 12266839"/>
              <a:gd name="connsiteY6" fmla="*/ 0 h 2299454"/>
              <a:gd name="connsiteX0" fmla="*/ 0 w 12266839"/>
              <a:gd name="connsiteY0" fmla="*/ 0 h 2299454"/>
              <a:gd name="connsiteX1" fmla="*/ 12252325 w 12266839"/>
              <a:gd name="connsiteY1" fmla="*/ 0 h 2299454"/>
              <a:gd name="connsiteX2" fmla="*/ 12266839 w 12266839"/>
              <a:gd name="connsiteY2" fmla="*/ 1972953 h 2299454"/>
              <a:gd name="connsiteX3" fmla="*/ 11016342 w 12266839"/>
              <a:gd name="connsiteY3" fmla="*/ 2113808 h 2299454"/>
              <a:gd name="connsiteX4" fmla="*/ 7565903 w 12266839"/>
              <a:gd name="connsiteY4" fmla="*/ 1983839 h 2299454"/>
              <a:gd name="connsiteX5" fmla="*/ 0 w 12266839"/>
              <a:gd name="connsiteY5" fmla="*/ 2209800 h 2299454"/>
              <a:gd name="connsiteX6" fmla="*/ 0 w 12266839"/>
              <a:gd name="connsiteY6" fmla="*/ 0 h 2299454"/>
              <a:gd name="connsiteX0" fmla="*/ 0 w 12266839"/>
              <a:gd name="connsiteY0" fmla="*/ 0 h 2423631"/>
              <a:gd name="connsiteX1" fmla="*/ 12252325 w 12266839"/>
              <a:gd name="connsiteY1" fmla="*/ 0 h 2423631"/>
              <a:gd name="connsiteX2" fmla="*/ 12266839 w 12266839"/>
              <a:gd name="connsiteY2" fmla="*/ 1972953 h 2423631"/>
              <a:gd name="connsiteX3" fmla="*/ 11016342 w 12266839"/>
              <a:gd name="connsiteY3" fmla="*/ 2113808 h 2423631"/>
              <a:gd name="connsiteX4" fmla="*/ 7522360 w 12266839"/>
              <a:gd name="connsiteY4" fmla="*/ 2332181 h 2423631"/>
              <a:gd name="connsiteX5" fmla="*/ 0 w 12266839"/>
              <a:gd name="connsiteY5" fmla="*/ 2209800 h 2423631"/>
              <a:gd name="connsiteX6" fmla="*/ 0 w 12266839"/>
              <a:gd name="connsiteY6" fmla="*/ 0 h 2423631"/>
              <a:gd name="connsiteX0" fmla="*/ 0 w 12266839"/>
              <a:gd name="connsiteY0" fmla="*/ 0 h 2392967"/>
              <a:gd name="connsiteX1" fmla="*/ 12252325 w 12266839"/>
              <a:gd name="connsiteY1" fmla="*/ 0 h 2392967"/>
              <a:gd name="connsiteX2" fmla="*/ 12266839 w 12266839"/>
              <a:gd name="connsiteY2" fmla="*/ 1972953 h 2392967"/>
              <a:gd name="connsiteX3" fmla="*/ 11016342 w 12266839"/>
              <a:gd name="connsiteY3" fmla="*/ 2113808 h 2392967"/>
              <a:gd name="connsiteX4" fmla="*/ 7522360 w 12266839"/>
              <a:gd name="connsiteY4" fmla="*/ 2332181 h 2392967"/>
              <a:gd name="connsiteX5" fmla="*/ 0 w 12266839"/>
              <a:gd name="connsiteY5" fmla="*/ 2209800 h 2392967"/>
              <a:gd name="connsiteX6" fmla="*/ 0 w 12266839"/>
              <a:gd name="connsiteY6" fmla="*/ 0 h 2392967"/>
              <a:gd name="connsiteX0" fmla="*/ 0 w 12266839"/>
              <a:gd name="connsiteY0" fmla="*/ 0 h 2392967"/>
              <a:gd name="connsiteX1" fmla="*/ 12252325 w 12266839"/>
              <a:gd name="connsiteY1" fmla="*/ 0 h 2392967"/>
              <a:gd name="connsiteX2" fmla="*/ 12266839 w 12266839"/>
              <a:gd name="connsiteY2" fmla="*/ 1972953 h 2392967"/>
              <a:gd name="connsiteX3" fmla="*/ 11016342 w 12266839"/>
              <a:gd name="connsiteY3" fmla="*/ 2113808 h 2392967"/>
              <a:gd name="connsiteX4" fmla="*/ 7522360 w 12266839"/>
              <a:gd name="connsiteY4" fmla="*/ 2332181 h 2392967"/>
              <a:gd name="connsiteX5" fmla="*/ 0 w 12266839"/>
              <a:gd name="connsiteY5" fmla="*/ 2209800 h 2392967"/>
              <a:gd name="connsiteX6" fmla="*/ 0 w 12266839"/>
              <a:gd name="connsiteY6" fmla="*/ 0 h 2392967"/>
              <a:gd name="connsiteX0" fmla="*/ 0 w 12266839"/>
              <a:gd name="connsiteY0" fmla="*/ 0 h 2392967"/>
              <a:gd name="connsiteX1" fmla="*/ 12252325 w 12266839"/>
              <a:gd name="connsiteY1" fmla="*/ 0 h 2392967"/>
              <a:gd name="connsiteX2" fmla="*/ 12266839 w 12266839"/>
              <a:gd name="connsiteY2" fmla="*/ 1972953 h 2392967"/>
              <a:gd name="connsiteX3" fmla="*/ 11030856 w 12266839"/>
              <a:gd name="connsiteY3" fmla="*/ 2186380 h 2392967"/>
              <a:gd name="connsiteX4" fmla="*/ 7522360 w 12266839"/>
              <a:gd name="connsiteY4" fmla="*/ 2332181 h 2392967"/>
              <a:gd name="connsiteX5" fmla="*/ 0 w 12266839"/>
              <a:gd name="connsiteY5" fmla="*/ 2209800 h 2392967"/>
              <a:gd name="connsiteX6" fmla="*/ 0 w 12266839"/>
              <a:gd name="connsiteY6" fmla="*/ 0 h 2392967"/>
              <a:gd name="connsiteX0" fmla="*/ 0 w 12266839"/>
              <a:gd name="connsiteY0" fmla="*/ 0 h 2392967"/>
              <a:gd name="connsiteX1" fmla="*/ 12252325 w 12266839"/>
              <a:gd name="connsiteY1" fmla="*/ 0 h 2392967"/>
              <a:gd name="connsiteX2" fmla="*/ 12266839 w 12266839"/>
              <a:gd name="connsiteY2" fmla="*/ 1972953 h 2392967"/>
              <a:gd name="connsiteX3" fmla="*/ 11030856 w 12266839"/>
              <a:gd name="connsiteY3" fmla="*/ 2186380 h 2392967"/>
              <a:gd name="connsiteX4" fmla="*/ 7522360 w 12266839"/>
              <a:gd name="connsiteY4" fmla="*/ 2332181 h 2392967"/>
              <a:gd name="connsiteX5" fmla="*/ 0 w 12266839"/>
              <a:gd name="connsiteY5" fmla="*/ 2209800 h 2392967"/>
              <a:gd name="connsiteX6" fmla="*/ 0 w 12266839"/>
              <a:gd name="connsiteY6" fmla="*/ 0 h 2392967"/>
              <a:gd name="connsiteX0" fmla="*/ 0 w 12266839"/>
              <a:gd name="connsiteY0" fmla="*/ 0 h 2392967"/>
              <a:gd name="connsiteX1" fmla="*/ 12252325 w 12266839"/>
              <a:gd name="connsiteY1" fmla="*/ 0 h 2392967"/>
              <a:gd name="connsiteX2" fmla="*/ 12266839 w 12266839"/>
              <a:gd name="connsiteY2" fmla="*/ 1972953 h 2392967"/>
              <a:gd name="connsiteX3" fmla="*/ 11030856 w 12266839"/>
              <a:gd name="connsiteY3" fmla="*/ 2186380 h 2392967"/>
              <a:gd name="connsiteX4" fmla="*/ 7522360 w 12266839"/>
              <a:gd name="connsiteY4" fmla="*/ 2332181 h 2392967"/>
              <a:gd name="connsiteX5" fmla="*/ 0 w 12266839"/>
              <a:gd name="connsiteY5" fmla="*/ 2209800 h 2392967"/>
              <a:gd name="connsiteX6" fmla="*/ 0 w 12266839"/>
              <a:gd name="connsiteY6" fmla="*/ 0 h 239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66839" h="2392967">
                <a:moveTo>
                  <a:pt x="0" y="0"/>
                </a:moveTo>
                <a:lnTo>
                  <a:pt x="12252325" y="0"/>
                </a:lnTo>
                <a:lnTo>
                  <a:pt x="12266839" y="1972953"/>
                </a:lnTo>
                <a:cubicBezTo>
                  <a:pt x="11850007" y="2077962"/>
                  <a:pt x="11723459" y="2081371"/>
                  <a:pt x="11030856" y="2186380"/>
                </a:cubicBezTo>
                <a:cubicBezTo>
                  <a:pt x="10577456" y="2252189"/>
                  <a:pt x="9438247" y="2243611"/>
                  <a:pt x="7522360" y="2332181"/>
                </a:cubicBezTo>
                <a:cubicBezTo>
                  <a:pt x="5679045" y="2406236"/>
                  <a:pt x="1602509" y="2456873"/>
                  <a:pt x="0" y="22098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1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2" tIns="45500" rIns="91002" bIns="45500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H="1">
            <a:off x="-1004459" y="2546621"/>
            <a:ext cx="1004460" cy="42859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533400">
              <a:schemeClr val="bg1">
                <a:alpha val="65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2" tIns="45500" rIns="91002" bIns="45500"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" y="2232070"/>
            <a:ext cx="10665034" cy="1392873"/>
            <a:chOff x="563562" y="438150"/>
            <a:chExt cx="10889457" cy="1676400"/>
          </a:xfrm>
        </p:grpSpPr>
        <p:sp>
          <p:nvSpPr>
            <p:cNvPr id="15" name="Rounded Rectangle 14"/>
            <p:cNvSpPr/>
            <p:nvPr/>
          </p:nvSpPr>
          <p:spPr>
            <a:xfrm>
              <a:off x="563562" y="438150"/>
              <a:ext cx="10889457" cy="1676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61219" y="514350"/>
              <a:ext cx="10439400" cy="1371600"/>
            </a:xfrm>
            <a:prstGeom prst="roundRect">
              <a:avLst/>
            </a:prstGeom>
            <a:solidFill>
              <a:srgbClr val="FFF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 rot="21388221">
            <a:off x="969516" y="209549"/>
            <a:ext cx="2344754" cy="1503219"/>
            <a:chOff x="1143000" y="742950"/>
            <a:chExt cx="3962400" cy="2521527"/>
          </a:xfrm>
        </p:grpSpPr>
        <p:sp>
          <p:nvSpPr>
            <p:cNvPr id="6" name="Cloud 5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loud 6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Title 6"/>
          <p:cNvSpPr txBox="1">
            <a:spLocks/>
          </p:cNvSpPr>
          <p:nvPr/>
        </p:nvSpPr>
        <p:spPr>
          <a:xfrm rot="20944908">
            <a:off x="1396439" y="1381043"/>
            <a:ext cx="1713474" cy="511053"/>
          </a:xfrm>
          <a:prstGeom prst="rect">
            <a:avLst/>
          </a:prstGeom>
        </p:spPr>
        <p:txBody>
          <a:bodyPr spcFirstLastPara="1" lIns="91002" tIns="45500" rIns="91002" bIns="45500" numCol="1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latin typeface="Arial" pitchFamily="34" charset="0"/>
                <a:cs typeface="Arial" pitchFamily="34" charset="0"/>
              </a:rPr>
              <a:t>Chủ đề</a:t>
            </a:r>
            <a:r>
              <a:rPr lang="en-US" sz="4000" b="1">
                <a:latin typeface="Arial" pitchFamily="34" charset="0"/>
                <a:cs typeface="Arial" pitchFamily="34" charset="0"/>
              </a:rPr>
              <a:t/>
            </a:r>
            <a:br>
              <a:rPr lang="en-US" sz="4000" b="1">
                <a:latin typeface="Arial" pitchFamily="34" charset="0"/>
                <a:cs typeface="Arial" pitchFamily="34" charset="0"/>
              </a:rPr>
            </a:br>
            <a:r>
              <a:rPr lang="en-US" sz="5300" b="1"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4153" y="487950"/>
            <a:ext cx="8850421" cy="1322995"/>
          </a:xfrm>
          <a:prstGeom prst="rect">
            <a:avLst/>
          </a:prstGeom>
          <a:noFill/>
        </p:spPr>
        <p:txBody>
          <a:bodyPr wrap="square" lIns="91002" tIns="45500" rIns="91002" bIns="45500" rtlCol="0">
            <a:spAutoFit/>
          </a:bodyPr>
          <a:lstStyle/>
          <a:p>
            <a:pPr algn="just"/>
            <a:r>
              <a:rPr lang="en-US" sz="4000" b="1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PHÉP CỘNG, PHÉP TRỪ (có nhớ)</a:t>
            </a:r>
          </a:p>
          <a:p>
            <a:pPr algn="just"/>
            <a:r>
              <a:rPr lang="en-US" sz="4000" b="1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 PHẠM VI 100</a:t>
            </a:r>
            <a:endParaRPr lang="en-US" sz="4000" b="1">
              <a:ln w="12700">
                <a:solidFill>
                  <a:schemeClr val="bg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rot="21134311">
            <a:off x="-275273" y="1922342"/>
            <a:ext cx="2761668" cy="1277471"/>
          </a:xfrm>
          <a:custGeom>
            <a:avLst/>
            <a:gdLst>
              <a:gd name="connsiteX0" fmla="*/ 0 w 3001962"/>
              <a:gd name="connsiteY0" fmla="*/ 0 h 762000"/>
              <a:gd name="connsiteX1" fmla="*/ 3001962 w 3001962"/>
              <a:gd name="connsiteY1" fmla="*/ 0 h 762000"/>
              <a:gd name="connsiteX2" fmla="*/ 3001962 w 3001962"/>
              <a:gd name="connsiteY2" fmla="*/ 762000 h 762000"/>
              <a:gd name="connsiteX3" fmla="*/ 0 w 3001962"/>
              <a:gd name="connsiteY3" fmla="*/ 762000 h 762000"/>
              <a:gd name="connsiteX4" fmla="*/ 0 w 3001962"/>
              <a:gd name="connsiteY4" fmla="*/ 0 h 762000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14 h 814402"/>
              <a:gd name="connsiteX1" fmla="*/ 1047750 w 3001962"/>
              <a:gd name="connsiteY1" fmla="*/ 123839 h 814402"/>
              <a:gd name="connsiteX2" fmla="*/ 3001962 w 3001962"/>
              <a:gd name="connsiteY2" fmla="*/ 14 h 814402"/>
              <a:gd name="connsiteX3" fmla="*/ 3001962 w 3001962"/>
              <a:gd name="connsiteY3" fmla="*/ 762014 h 814402"/>
              <a:gd name="connsiteX4" fmla="*/ 1100138 w 3001962"/>
              <a:gd name="connsiteY4" fmla="*/ 814402 h 814402"/>
              <a:gd name="connsiteX5" fmla="*/ 0 w 3001962"/>
              <a:gd name="connsiteY5" fmla="*/ 762014 h 814402"/>
              <a:gd name="connsiteX6" fmla="*/ 0 w 3001962"/>
              <a:gd name="connsiteY6" fmla="*/ 14 h 814402"/>
              <a:gd name="connsiteX0" fmla="*/ 0 w 3001962"/>
              <a:gd name="connsiteY0" fmla="*/ 45263 h 859651"/>
              <a:gd name="connsiteX1" fmla="*/ 1047750 w 3001962"/>
              <a:gd name="connsiteY1" fmla="*/ 169088 h 859651"/>
              <a:gd name="connsiteX2" fmla="*/ 3001962 w 3001962"/>
              <a:gd name="connsiteY2" fmla="*/ 45263 h 859651"/>
              <a:gd name="connsiteX3" fmla="*/ 3001962 w 3001962"/>
              <a:gd name="connsiteY3" fmla="*/ 807263 h 859651"/>
              <a:gd name="connsiteX4" fmla="*/ 1100138 w 3001962"/>
              <a:gd name="connsiteY4" fmla="*/ 859651 h 859651"/>
              <a:gd name="connsiteX5" fmla="*/ 0 w 3001962"/>
              <a:gd name="connsiteY5" fmla="*/ 807263 h 859651"/>
              <a:gd name="connsiteX6" fmla="*/ 0 w 3001962"/>
              <a:gd name="connsiteY6" fmla="*/ 45263 h 859651"/>
              <a:gd name="connsiteX0" fmla="*/ 0 w 3001962"/>
              <a:gd name="connsiteY0" fmla="*/ 79206 h 893594"/>
              <a:gd name="connsiteX1" fmla="*/ 1047750 w 3001962"/>
              <a:gd name="connsiteY1" fmla="*/ 203031 h 893594"/>
              <a:gd name="connsiteX2" fmla="*/ 3001962 w 3001962"/>
              <a:gd name="connsiteY2" fmla="*/ 79206 h 893594"/>
              <a:gd name="connsiteX3" fmla="*/ 3001962 w 3001962"/>
              <a:gd name="connsiteY3" fmla="*/ 841206 h 893594"/>
              <a:gd name="connsiteX4" fmla="*/ 1100138 w 3001962"/>
              <a:gd name="connsiteY4" fmla="*/ 893594 h 893594"/>
              <a:gd name="connsiteX5" fmla="*/ 0 w 3001962"/>
              <a:gd name="connsiteY5" fmla="*/ 841206 h 893594"/>
              <a:gd name="connsiteX6" fmla="*/ 0 w 3001962"/>
              <a:gd name="connsiteY6" fmla="*/ 79206 h 893594"/>
              <a:gd name="connsiteX0" fmla="*/ 0 w 3001962"/>
              <a:gd name="connsiteY0" fmla="*/ 88885 h 903273"/>
              <a:gd name="connsiteX1" fmla="*/ 1047750 w 3001962"/>
              <a:gd name="connsiteY1" fmla="*/ 212710 h 903273"/>
              <a:gd name="connsiteX2" fmla="*/ 3001962 w 3001962"/>
              <a:gd name="connsiteY2" fmla="*/ 69835 h 903273"/>
              <a:gd name="connsiteX3" fmla="*/ 3001962 w 3001962"/>
              <a:gd name="connsiteY3" fmla="*/ 850885 h 903273"/>
              <a:gd name="connsiteX4" fmla="*/ 1100138 w 3001962"/>
              <a:gd name="connsiteY4" fmla="*/ 903273 h 903273"/>
              <a:gd name="connsiteX5" fmla="*/ 0 w 3001962"/>
              <a:gd name="connsiteY5" fmla="*/ 850885 h 903273"/>
              <a:gd name="connsiteX6" fmla="*/ 0 w 3001962"/>
              <a:gd name="connsiteY6" fmla="*/ 88885 h 903273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1962" h="872657">
                <a:moveTo>
                  <a:pt x="0" y="58269"/>
                </a:moveTo>
                <a:cubicBezTo>
                  <a:pt x="346075" y="56682"/>
                  <a:pt x="577850" y="45569"/>
                  <a:pt x="1047750" y="182094"/>
                </a:cubicBezTo>
                <a:cubicBezTo>
                  <a:pt x="1970617" y="-40156"/>
                  <a:pt x="2245783" y="-19518"/>
                  <a:pt x="3001962" y="39219"/>
                </a:cubicBezTo>
                <a:lnTo>
                  <a:pt x="3001962" y="820269"/>
                </a:lnTo>
                <a:cubicBezTo>
                  <a:pt x="2107671" y="700135"/>
                  <a:pt x="1935691" y="730185"/>
                  <a:pt x="1100138" y="872657"/>
                </a:cubicBezTo>
                <a:cubicBezTo>
                  <a:pt x="504825" y="621832"/>
                  <a:pt x="109538" y="790107"/>
                  <a:pt x="0" y="820269"/>
                </a:cubicBezTo>
                <a:lnTo>
                  <a:pt x="0" y="58269"/>
                </a:lnTo>
                <a:close/>
              </a:path>
            </a:pathLst>
          </a:custGeom>
          <a:solidFill>
            <a:srgbClr val="00D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2" tIns="45500" rIns="91002" bIns="45500" rtlCol="0" anchor="ctr"/>
          <a:lstStyle/>
          <a:p>
            <a:pPr algn="ctr"/>
            <a:endParaRPr lang="en-US"/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 rot="20744418">
            <a:off x="691568" y="2578936"/>
            <a:ext cx="1713474" cy="511053"/>
          </a:xfrm>
          <a:prstGeom prst="rect">
            <a:avLst/>
          </a:prstGeom>
        </p:spPr>
        <p:txBody>
          <a:bodyPr spcFirstLastPara="1" lIns="91002" tIns="45500" rIns="91002" bIns="45500" numCol="1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 19</a:t>
            </a:r>
            <a:endParaRPr lang="en-US" sz="4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7942" y="2394156"/>
            <a:ext cx="9202577" cy="1569216"/>
          </a:xfrm>
          <a:prstGeom prst="rect">
            <a:avLst/>
          </a:prstGeom>
          <a:noFill/>
        </p:spPr>
        <p:txBody>
          <a:bodyPr wrap="square" lIns="91002" tIns="45500" rIns="91002" bIns="45500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PHÉP CỘNG (có nhớ)</a:t>
            </a:r>
          </a:p>
          <a:p>
            <a:pPr algn="ctr"/>
            <a:r>
              <a:rPr lang="en-US" sz="3200" b="1" smtClean="0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SỐ CÓ HAI CHỮ SỐ VỚI SỐ CÓ MỘT CHỮ SỐ</a:t>
            </a:r>
            <a:endParaRPr lang="en-US" sz="3200" b="1">
              <a:solidFill>
                <a:srgbClr val="FF01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862780" y="1882204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2" tIns="45500" rIns="91002" bIns="45500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861653" y="2353012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2" tIns="45500" rIns="91002" bIns="45500" rtlCol="0" anchor="ctr"/>
          <a:lstStyle/>
          <a:p>
            <a:pPr algn="ctr"/>
            <a:endParaRPr lang="en-US"/>
          </a:p>
        </p:txBody>
      </p:sp>
      <p:sp>
        <p:nvSpPr>
          <p:cNvPr id="22" name="Rectangle 5"/>
          <p:cNvSpPr/>
          <p:nvPr/>
        </p:nvSpPr>
        <p:spPr>
          <a:xfrm>
            <a:off x="9924576" y="1996561"/>
            <a:ext cx="103322" cy="453255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2" tIns="45500" rIns="91002" bIns="45500"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8760881" y="4689612"/>
            <a:ext cx="1101899" cy="133037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99" y="4290927"/>
            <a:ext cx="2887968" cy="1840428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2457228" y="4677059"/>
            <a:ext cx="1397676" cy="141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6536181" y="4377954"/>
            <a:ext cx="2015624" cy="171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9530677" y="6096000"/>
            <a:ext cx="2004860" cy="60053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7" tIns="60853" rIns="121707" bIns="60853"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S/72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67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8CA5C8B-5BEC-124D-B5CA-958822B590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2" y="0"/>
            <a:ext cx="2586604" cy="12933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470823D-5CC1-4219-8FC5-5893165AFF6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6320" y="1543681"/>
            <a:ext cx="1297385" cy="11635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0334E6D-94DB-49D9-AB37-FC409BFD086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66970" y="2025362"/>
            <a:ext cx="1539844" cy="1023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95361DB-110A-4375-B65B-42586C11F16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58570" y="1332367"/>
            <a:ext cx="918455" cy="10236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CADC9AD-2660-4623-A600-7D5C74FF5914}"/>
              </a:ext>
            </a:extLst>
          </p:cNvPr>
          <p:cNvGrpSpPr/>
          <p:nvPr/>
        </p:nvGrpSpPr>
        <p:grpSpPr>
          <a:xfrm>
            <a:off x="6219348" y="549323"/>
            <a:ext cx="2175644" cy="967090"/>
            <a:chOff x="2461083" y="1127778"/>
            <a:chExt cx="2175644" cy="967090"/>
          </a:xfrm>
        </p:grpSpPr>
        <p:sp>
          <p:nvSpPr>
            <p:cNvPr id="12" name="Speech Bubble: Oval 3">
              <a:extLst>
                <a:ext uri="{FF2B5EF4-FFF2-40B4-BE49-F238E27FC236}">
                  <a16:creationId xmlns:a16="http://schemas.microsoft.com/office/drawing/2014/main" xmlns="" id="{980EC806-B11D-4F17-ACFD-B73E76C27F46}"/>
                </a:ext>
              </a:extLst>
            </p:cNvPr>
            <p:cNvSpPr/>
            <p:nvPr/>
          </p:nvSpPr>
          <p:spPr>
            <a:xfrm>
              <a:off x="2461083" y="1127778"/>
              <a:ext cx="2079852" cy="967090"/>
            </a:xfrm>
            <a:prstGeom prst="wedgeEllipseCallout">
              <a:avLst>
                <a:gd name="adj1" fmla="val -33600"/>
                <a:gd name="adj2" fmla="val 7759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E905874F-5CFF-44AE-AAC6-92A0E7C93348}"/>
                </a:ext>
              </a:extLst>
            </p:cNvPr>
            <p:cNvSpPr txBox="1"/>
            <p:nvPr/>
          </p:nvSpPr>
          <p:spPr>
            <a:xfrm>
              <a:off x="2461083" y="1250562"/>
              <a:ext cx="2175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Tôi có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35 hạt gạo.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B55B39B-1F0B-4A38-B311-854C6EEA1791}"/>
              </a:ext>
            </a:extLst>
          </p:cNvPr>
          <p:cNvGrpSpPr/>
          <p:nvPr/>
        </p:nvGrpSpPr>
        <p:grpSpPr>
          <a:xfrm>
            <a:off x="6990112" y="1682127"/>
            <a:ext cx="2175645" cy="1199710"/>
            <a:chOff x="2641600" y="2397213"/>
            <a:chExt cx="2175645" cy="1199710"/>
          </a:xfrm>
        </p:grpSpPr>
        <p:sp>
          <p:nvSpPr>
            <p:cNvPr id="15" name="Speech Bubble: Oval 8">
              <a:extLst>
                <a:ext uri="{FF2B5EF4-FFF2-40B4-BE49-F238E27FC236}">
                  <a16:creationId xmlns:a16="http://schemas.microsoft.com/office/drawing/2014/main" xmlns="" id="{B9BECE7A-AB68-43E1-995F-240C9167DBD4}"/>
                </a:ext>
              </a:extLst>
            </p:cNvPr>
            <p:cNvSpPr/>
            <p:nvPr/>
          </p:nvSpPr>
          <p:spPr>
            <a:xfrm>
              <a:off x="2641600" y="2397213"/>
              <a:ext cx="2175645" cy="1199710"/>
            </a:xfrm>
            <a:prstGeom prst="wedgeEllipseCallout">
              <a:avLst>
                <a:gd name="adj1" fmla="val 63969"/>
                <a:gd name="adj2" fmla="val 2983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A65D034F-D271-4A35-B8CE-CD008D8BDBE8}"/>
                </a:ext>
              </a:extLst>
            </p:cNvPr>
            <p:cNvSpPr txBox="1"/>
            <p:nvPr/>
          </p:nvSpPr>
          <p:spPr>
            <a:xfrm>
              <a:off x="2801218" y="2581260"/>
              <a:ext cx="18671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Chị kiến ơi, tôi trả cho chị 7 hạt gạo.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5181D80-3A37-489B-85CB-68324833AF46}"/>
              </a:ext>
            </a:extLst>
          </p:cNvPr>
          <p:cNvGrpSpPr/>
          <p:nvPr/>
        </p:nvGrpSpPr>
        <p:grpSpPr>
          <a:xfrm>
            <a:off x="8313126" y="378585"/>
            <a:ext cx="2393819" cy="1023694"/>
            <a:chOff x="4584831" y="394347"/>
            <a:chExt cx="2393819" cy="9537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8" name="Speech Bubble: Oval 12">
              <a:extLst>
                <a:ext uri="{FF2B5EF4-FFF2-40B4-BE49-F238E27FC236}">
                  <a16:creationId xmlns:a16="http://schemas.microsoft.com/office/drawing/2014/main" xmlns="" id="{E33FA027-ABB4-4E49-9B87-93B71DE7A276}"/>
                </a:ext>
              </a:extLst>
            </p:cNvPr>
            <p:cNvSpPr/>
            <p:nvPr/>
          </p:nvSpPr>
          <p:spPr>
            <a:xfrm>
              <a:off x="4687057" y="394347"/>
              <a:ext cx="2175644" cy="953781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3208A404-78BB-4F9F-B9F7-08F87051AEFE}"/>
                </a:ext>
              </a:extLst>
            </p:cNvPr>
            <p:cNvSpPr txBox="1"/>
            <p:nvPr/>
          </p:nvSpPr>
          <p:spPr>
            <a:xfrm>
              <a:off x="4584831" y="561512"/>
              <a:ext cx="23938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Vậy kiến có bao nhiêu hạt gạo?</a:t>
              </a:r>
            </a:p>
          </p:txBody>
        </p:sp>
      </p:grpSp>
      <p:sp>
        <p:nvSpPr>
          <p:cNvPr id="20" name="Rectangle: Rounded Corners 18">
            <a:extLst>
              <a:ext uri="{FF2B5EF4-FFF2-40B4-BE49-F238E27FC236}">
                <a16:creationId xmlns:a16="http://schemas.microsoft.com/office/drawing/2014/main" xmlns="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+ 7 = ?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826240"/>
              </p:ext>
            </p:extLst>
          </p:nvPr>
        </p:nvGraphicFramePr>
        <p:xfrm>
          <a:off x="844182" y="2213877"/>
          <a:ext cx="4455678" cy="409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xmlns="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xmlns="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190242"/>
                  </a:ext>
                </a:extLst>
              </a:tr>
              <a:tr h="36359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000331"/>
                  </a:ext>
                </a:extLst>
              </a:tr>
            </a:tbl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689EC044-7D6C-49FA-B3F9-E9E3A6A5B102}"/>
              </a:ext>
            </a:extLst>
          </p:cNvPr>
          <p:cNvCxnSpPr/>
          <p:nvPr/>
        </p:nvCxnSpPr>
        <p:spPr>
          <a:xfrm>
            <a:off x="844182" y="44813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7915" y="2834662"/>
            <a:ext cx="401802" cy="1171968"/>
          </a:xfrm>
          <a:prstGeom prst="rect">
            <a:avLst/>
          </a:prstGeom>
        </p:spPr>
      </p:pic>
      <p:sp>
        <p:nvSpPr>
          <p:cNvPr id="24" name="Can 33">
            <a:extLst>
              <a:ext uri="{FF2B5EF4-FFF2-40B4-BE49-F238E27FC236}">
                <a16:creationId xmlns:a16="http://schemas.microsoft.com/office/drawing/2014/main" xmlns="" id="{11139BE3-C2CC-4BE8-BBC9-F7F1CDD73822}"/>
              </a:ext>
            </a:extLst>
          </p:cNvPr>
          <p:cNvSpPr/>
          <p:nvPr/>
        </p:nvSpPr>
        <p:spPr>
          <a:xfrm>
            <a:off x="3886687" y="285433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79291CF-2F15-4AFB-A97A-1A262460D4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6214" y="2854332"/>
            <a:ext cx="401802" cy="11719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868DEE5B-C203-4D23-AE5E-6B49B38393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9785" y="2854332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:a16="http://schemas.microsoft.com/office/drawing/2014/main" xmlns="" id="{8C60C7F3-F3CE-4A52-8217-1353C71F2C93}"/>
              </a:ext>
            </a:extLst>
          </p:cNvPr>
          <p:cNvSpPr/>
          <p:nvPr/>
        </p:nvSpPr>
        <p:spPr>
          <a:xfrm>
            <a:off x="3680047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Can 33">
            <a:extLst>
              <a:ext uri="{FF2B5EF4-FFF2-40B4-BE49-F238E27FC236}">
                <a16:creationId xmlns:a16="http://schemas.microsoft.com/office/drawing/2014/main" xmlns="" id="{551D2A3A-9C54-442E-9D1A-DA0469D1C507}"/>
              </a:ext>
            </a:extLst>
          </p:cNvPr>
          <p:cNvSpPr/>
          <p:nvPr/>
        </p:nvSpPr>
        <p:spPr>
          <a:xfrm>
            <a:off x="3467231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Can 33">
            <a:extLst>
              <a:ext uri="{FF2B5EF4-FFF2-40B4-BE49-F238E27FC236}">
                <a16:creationId xmlns:a16="http://schemas.microsoft.com/office/drawing/2014/main" xmlns="" id="{7E28B5CF-198D-40A7-B73C-08FDE694AACF}"/>
              </a:ext>
            </a:extLst>
          </p:cNvPr>
          <p:cNvSpPr/>
          <p:nvPr/>
        </p:nvSpPr>
        <p:spPr>
          <a:xfrm>
            <a:off x="4101725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Can 29">
            <a:extLst>
              <a:ext uri="{FF2B5EF4-FFF2-40B4-BE49-F238E27FC236}">
                <a16:creationId xmlns:a16="http://schemas.microsoft.com/office/drawing/2014/main" xmlns="" id="{1F09E7CC-A0C3-4DC8-8608-FEE0D2EF1D10}"/>
              </a:ext>
            </a:extLst>
          </p:cNvPr>
          <p:cNvSpPr/>
          <p:nvPr/>
        </p:nvSpPr>
        <p:spPr>
          <a:xfrm>
            <a:off x="4316763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: Rounded Corners 23">
            <a:extLst>
              <a:ext uri="{FF2B5EF4-FFF2-40B4-BE49-F238E27FC236}">
                <a16:creationId xmlns:a16="http://schemas.microsoft.com/office/drawing/2014/main" xmlns="" id="{B71F99A0-3F06-43AD-8A26-3E7A2E4DC2E2}"/>
              </a:ext>
            </a:extLst>
          </p:cNvPr>
          <p:cNvSpPr/>
          <p:nvPr/>
        </p:nvSpPr>
        <p:spPr>
          <a:xfrm>
            <a:off x="3373454" y="2776147"/>
            <a:ext cx="1053340" cy="335279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xmlns="" id="{E9593EC3-6412-49EC-8AC9-35285F065BBE}"/>
              </a:ext>
            </a:extLst>
          </p:cNvPr>
          <p:cNvSpPr/>
          <p:nvPr/>
        </p:nvSpPr>
        <p:spPr>
          <a:xfrm>
            <a:off x="3892475" y="491192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xmlns="" id="{65774D72-B6C7-4180-A574-26FA939D3299}"/>
              </a:ext>
            </a:extLst>
          </p:cNvPr>
          <p:cNvSpPr/>
          <p:nvPr/>
        </p:nvSpPr>
        <p:spPr>
          <a:xfrm>
            <a:off x="3685835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xmlns="" id="{D5FF9E27-AE9E-4DED-84FB-2C3F8ED799A0}"/>
              </a:ext>
            </a:extLst>
          </p:cNvPr>
          <p:cNvSpPr/>
          <p:nvPr/>
        </p:nvSpPr>
        <p:spPr>
          <a:xfrm>
            <a:off x="347301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Can 33">
            <a:extLst>
              <a:ext uri="{FF2B5EF4-FFF2-40B4-BE49-F238E27FC236}">
                <a16:creationId xmlns:a16="http://schemas.microsoft.com/office/drawing/2014/main" xmlns="" id="{A4D85B2E-E095-4E3F-925C-3525490B4FC9}"/>
              </a:ext>
            </a:extLst>
          </p:cNvPr>
          <p:cNvSpPr/>
          <p:nvPr/>
        </p:nvSpPr>
        <p:spPr>
          <a:xfrm>
            <a:off x="4107513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an 33">
            <a:extLst>
              <a:ext uri="{FF2B5EF4-FFF2-40B4-BE49-F238E27FC236}">
                <a16:creationId xmlns:a16="http://schemas.microsoft.com/office/drawing/2014/main" xmlns="" id="{0AC23DA1-4F75-4A90-80B8-D8E6B613ABBB}"/>
              </a:ext>
            </a:extLst>
          </p:cNvPr>
          <p:cNvSpPr/>
          <p:nvPr/>
        </p:nvSpPr>
        <p:spPr>
          <a:xfrm>
            <a:off x="4322551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Can 33">
            <a:extLst>
              <a:ext uri="{FF2B5EF4-FFF2-40B4-BE49-F238E27FC236}">
                <a16:creationId xmlns:a16="http://schemas.microsoft.com/office/drawing/2014/main" xmlns="" id="{C9934856-9BE7-4011-93CF-536EB3A872E2}"/>
              </a:ext>
            </a:extLst>
          </p:cNvPr>
          <p:cNvSpPr/>
          <p:nvPr/>
        </p:nvSpPr>
        <p:spPr>
          <a:xfrm>
            <a:off x="453758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an 33">
            <a:extLst>
              <a:ext uri="{FF2B5EF4-FFF2-40B4-BE49-F238E27FC236}">
                <a16:creationId xmlns:a16="http://schemas.microsoft.com/office/drawing/2014/main" xmlns="" id="{76B3775C-800A-4ADA-9EF7-F515F35C1347}"/>
              </a:ext>
            </a:extLst>
          </p:cNvPr>
          <p:cNvSpPr/>
          <p:nvPr/>
        </p:nvSpPr>
        <p:spPr>
          <a:xfrm>
            <a:off x="4752627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A8715415-7578-4013-A624-051C8E04E458}"/>
              </a:ext>
            </a:extLst>
          </p:cNvPr>
          <p:cNvCxnSpPr/>
          <p:nvPr/>
        </p:nvCxnSpPr>
        <p:spPr>
          <a:xfrm flipH="1" flipV="1">
            <a:off x="2931309" y="4026300"/>
            <a:ext cx="381000" cy="6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678E061D-18C4-4C1A-B240-9B4193AFE286}"/>
              </a:ext>
            </a:extLst>
          </p:cNvPr>
          <p:cNvGrpSpPr/>
          <p:nvPr/>
        </p:nvGrpSpPr>
        <p:grpSpPr>
          <a:xfrm>
            <a:off x="2394689" y="3072917"/>
            <a:ext cx="503059" cy="1328054"/>
            <a:chOff x="2394689" y="3072917"/>
            <a:chExt cx="503059" cy="1328054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10182837-723B-485C-95CA-A8E60299B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39619" y="3151843"/>
              <a:ext cx="401802" cy="1171968"/>
            </a:xfrm>
            <a:prstGeom prst="rect">
              <a:avLst/>
            </a:prstGeom>
          </p:spPr>
        </p:pic>
        <p:sp>
          <p:nvSpPr>
            <p:cNvPr id="42" name="Rectangle: Rounded Corners 51">
              <a:extLst>
                <a:ext uri="{FF2B5EF4-FFF2-40B4-BE49-F238E27FC236}">
                  <a16:creationId xmlns:a16="http://schemas.microsoft.com/office/drawing/2014/main" xmlns="" id="{674D762F-027A-4D4E-AF22-B663ADF24924}"/>
                </a:ext>
              </a:extLst>
            </p:cNvPr>
            <p:cNvSpPr/>
            <p:nvPr/>
          </p:nvSpPr>
          <p:spPr>
            <a:xfrm>
              <a:off x="2394689" y="3072917"/>
              <a:ext cx="503059" cy="1328054"/>
            </a:xfrm>
            <a:prstGeom prst="roundRect">
              <a:avLst/>
            </a:prstGeom>
            <a:noFill/>
            <a:ln w="28575">
              <a:solidFill>
                <a:srgbClr val="B40C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3" name="Rectangle: Rounded Corners 52">
            <a:extLst>
              <a:ext uri="{FF2B5EF4-FFF2-40B4-BE49-F238E27FC236}">
                <a16:creationId xmlns:a16="http://schemas.microsoft.com/office/drawing/2014/main" xmlns="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35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09F9AE4A-A11A-4BEC-942F-E788804EC6EB}"/>
              </a:ext>
            </a:extLst>
          </p:cNvPr>
          <p:cNvSpPr/>
          <p:nvPr/>
        </p:nvSpPr>
        <p:spPr>
          <a:xfrm>
            <a:off x="5584654" y="3868556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+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C358D2CC-F396-4560-BB7A-679F36F672B2}"/>
              </a:ext>
            </a:extLst>
          </p:cNvPr>
          <p:cNvSpPr/>
          <p:nvPr/>
        </p:nvSpPr>
        <p:spPr>
          <a:xfrm>
            <a:off x="6239806" y="422071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7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96E1EBC2-7334-4619-B7F8-DDABC2AEAE75}"/>
              </a:ext>
            </a:extLst>
          </p:cNvPr>
          <p:cNvCxnSpPr/>
          <p:nvPr/>
        </p:nvCxnSpPr>
        <p:spPr>
          <a:xfrm>
            <a:off x="571364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5875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5 cộng 7 bằng 12, viết 2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thêm 1 bằng 4, viết 4</a:t>
            </a:r>
          </a:p>
        </p:txBody>
      </p:sp>
      <p:sp>
        <p:nvSpPr>
          <p:cNvPr id="51" name="Rectangle: Rounded Corners 62">
            <a:extLst>
              <a:ext uri="{FF2B5EF4-FFF2-40B4-BE49-F238E27FC236}">
                <a16:creationId xmlns:a16="http://schemas.microsoft.com/office/drawing/2014/main" xmlns="" id="{79A95805-FFB4-458B-B079-1A0565445221}"/>
              </a:ext>
            </a:extLst>
          </p:cNvPr>
          <p:cNvSpPr/>
          <p:nvPr/>
        </p:nvSpPr>
        <p:spPr>
          <a:xfrm>
            <a:off x="7829426" y="532160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+ 7 = </a:t>
            </a:r>
            <a:r>
              <a:rPr lang="vi-VN" sz="2800" dirty="0">
                <a:solidFill>
                  <a:srgbClr val="FF0000"/>
                </a:solidFill>
              </a:rPr>
              <a:t>42</a:t>
            </a:r>
            <a:endParaRPr lang="vi-V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0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"/>
                            </p:stCondLst>
                            <p:childTnLst>
                              <p:par>
                                <p:cTn id="1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3" grpId="0" animBg="1"/>
      <p:bldP spid="44" grpId="0"/>
      <p:bldP spid="45" grpId="0"/>
      <p:bldP spid="46" grpId="0"/>
      <p:bldP spid="48" grpId="0"/>
      <p:bldP spid="49" grpId="0"/>
      <p:bldP spid="50" grpId="0" build="p"/>
      <p:bldP spid="5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2732</TotalTime>
  <Words>436</Words>
  <Application>Microsoft Office PowerPoint</Application>
  <PresentationFormat>Custom</PresentationFormat>
  <Paragraphs>119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Quynh Chi</dc:creator>
  <cp:lastModifiedBy>PC</cp:lastModifiedBy>
  <cp:revision>320</cp:revision>
  <dcterms:created xsi:type="dcterms:W3CDTF">2020-04-19T13:18:56Z</dcterms:created>
  <dcterms:modified xsi:type="dcterms:W3CDTF">2021-11-15T08:54:18Z</dcterms:modified>
</cp:coreProperties>
</file>